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22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698835-2AA7-4D43-B0CF-47B25F6D9590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D9E3226-95BB-4F2A-839B-3A12B41DB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8C4CD-B2C3-47F9-AE9E-1F2C027CECC0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C3B3F-1CCD-4159-9E26-3441DC907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14734-1235-4449-8AA3-04B0BF5F8359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9544C-8BEE-4FA6-816D-224753403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82D69-D268-4F19-9B7F-C08652F49524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DBF7-9365-4D32-AB95-C725DE988D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0A0A1-D9D9-4547-9A2A-DBB30C875164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ECED-0C13-4F5C-A3B0-3469E144F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D7538-C75E-4846-83CF-DDD6D91B253B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335A8-85C4-4F22-8534-E1856D13E3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4126B-4EFA-4110-901F-9590B45F274F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45647-9637-4820-B95A-A0A74C977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0FAB9-7A38-4F7B-A408-98D3A86CB67C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DA5C1-821E-44CF-928B-482B9A8214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62146-FF9D-4277-A766-E186E1E90DBF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CC60B-BF60-4F10-872D-97B5980B4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339C-747F-4485-88F3-39C7343BC7DB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E55B5-5C24-4350-9BF3-951B10E271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4419F-F5B7-4972-8CD3-1119DEB29CD9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0260F-0088-4552-99CE-E54898371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3F3C7-76CF-44C3-A1C4-73A31671CE40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1F318-FF79-4A1F-9EE7-5DF3E5D8B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BCF837-A7A1-469E-B1FF-A040F5B4A3D0}" type="datetimeFigureOut">
              <a:rPr lang="ru-RU"/>
              <a:pPr>
                <a:defRPr/>
              </a:pPr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F5DF47-8F05-42A7-A6ED-752AD1603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42852"/>
            <a:ext cx="4775666" cy="1200329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Масленица</a:t>
            </a:r>
          </a:p>
        </p:txBody>
      </p:sp>
      <p:pic>
        <p:nvPicPr>
          <p:cNvPr id="14338" name="Picture 2" descr="http://mediasubs.ru/group/uploads/na/na-zavalinke/image2/ZWUtNGVm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928813"/>
            <a:ext cx="671512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500063" y="5357813"/>
            <a:ext cx="8001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Среда — лакомка. Начинали кататься с гор взрослые. С этого дня по деревне катались на тройке с бубенцами. Родственники навещали друг друга семьями,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ходили в гости с детьми, лакомились блинами и другими масленичными яствами.</a:t>
            </a:r>
          </a:p>
        </p:txBody>
      </p:sp>
      <p:pic>
        <p:nvPicPr>
          <p:cNvPr id="23554" name="Picture 2" descr="http://stat16.privet.ru/lr/0b09710266c7f3a794603dc76001ef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285750"/>
            <a:ext cx="619125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428625" y="4929188"/>
            <a:ext cx="80724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Четверг — широкий, разгуляй-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четверток. </a:t>
            </a:r>
            <a:endParaRPr lang="ru-RU"/>
          </a:p>
          <a:p>
            <a:pPr algn="ctr"/>
            <a:r>
              <a:rPr lang="ru-RU">
                <a:latin typeface="Calibri" pitchFamily="34" charset="0"/>
              </a:rPr>
              <a:t>В этот день было больше всего развлечений.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Устраивали конские бега, кулачные бои и борьбу. Строили снежный городок и брали его боем. Катались на конях по деревне. Съезжали с гор на санях, лыжах. Ряженые веселили народ. Все угощались блинами. Гуляли с утра до вечера, плясали, водили хороводы, пели частушки.</a:t>
            </a:r>
          </a:p>
        </p:txBody>
      </p:sp>
      <p:pic>
        <p:nvPicPr>
          <p:cNvPr id="24578" name="Picture 2" descr="http://www.chayka.kiev.ua/forum/download/file.php?id=2294&amp;sid=080d29b40187652c0fb0d9c3b3a9ad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9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" descr="http://stat16.privet.ru/lr/0d284dc192ff99171f4c3c1ede6ae9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2862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 descr="http://content.yar-net.ru/photo/04c34d03871c0664c0a23b4a1bd69ee3/13/132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2428875"/>
            <a:ext cx="36433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285750" y="5286375"/>
            <a:ext cx="8286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Пятница — тещины вечерки. На тещины вечерки зятья угощали своих тещ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блинами. А девушки в полдень выносили блины в миске на голове и шли к горке. Тот парень, которому девушка понравилась, торопился отведать блинка, чтобы узнать: добрая ли хозяйка из нее выйдет.</a:t>
            </a:r>
          </a:p>
        </p:txBody>
      </p:sp>
      <p:pic>
        <p:nvPicPr>
          <p:cNvPr id="25602" name="Picture 2" descr="http://s018.radikal.ru/i517/1202/51/f26af48ceb6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285750"/>
            <a:ext cx="634365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6"/>
          <p:cNvSpPr txBox="1">
            <a:spLocks noChangeArrowheads="1"/>
          </p:cNvSpPr>
          <p:nvPr/>
        </p:nvSpPr>
        <p:spPr bwMode="auto">
          <a:xfrm>
            <a:off x="214313" y="5143500"/>
            <a:ext cx="87153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Суббота — золовкины посиделки. В этот день молодожены приглашали к себе в гости родных и потчевали их угощением. Велись разговоры о житье-бытье, мирились, если до этого в ссоре находились. Вспоминали и умерших родственников, говорили о них хорошие и добрые слова.</a:t>
            </a:r>
          </a:p>
        </p:txBody>
      </p:sp>
      <p:pic>
        <p:nvPicPr>
          <p:cNvPr id="26626" name="Picture 2" descr="http://www.holiday.by/files/blog/bc61c409e336b4060e2fa3131a1ea365-thumb-690x1500-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57188"/>
            <a:ext cx="65722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285750" y="3786188"/>
            <a:ext cx="821531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Воскресенье — прощенный день. Это были проводы Масленицы. В поле раскладывали костер из соломы и сжигали куклу с песнями. Пепел разбрасывали по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полю, чтобы наследующий год собрать богатый урожай. В прощенное воскресенье ходили друг к другу мириться и просили прощения, если обидели раньше. Говорили: «Прости меня,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пожалуйста». «Бог тебя простит», — отвечали на это. Потом целовались и не вспоминали об обидах. Но если даже не было ссор и обид, все равно говорили:»Прости меня». Даже когда встречали незнакомого человека, просили у него прощения.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Так заканчивалась Масленица.</a:t>
            </a:r>
          </a:p>
        </p:txBody>
      </p:sp>
      <p:pic>
        <p:nvPicPr>
          <p:cNvPr id="27650" name="Picture 2" descr="http://img1.liveinternet.ru/images/attach/c/7/98/567/98567027_large_4737592_chychelo_maslenic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42875"/>
            <a:ext cx="628650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>
            <a:spLocks noChangeArrowheads="1"/>
          </p:cNvSpPr>
          <p:nvPr/>
        </p:nvSpPr>
        <p:spPr bwMode="auto">
          <a:xfrm>
            <a:off x="1258888" y="4941888"/>
            <a:ext cx="64293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Конец зимы. Дни становятся длинными и светлыми, небо — голубым, а солнце — ярким. В это время на Руси устраивались народные гулянья.  Назывался этот праздник — Масленица. </a:t>
            </a:r>
          </a:p>
        </p:txBody>
      </p:sp>
      <p:pic>
        <p:nvPicPr>
          <p:cNvPr id="15362" name="Picture 2" descr="http://samoyeds.ucoz.ru/_fr/0/62707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85750"/>
            <a:ext cx="4762500" cy="457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"/>
          <p:cNvSpPr txBox="1">
            <a:spLocks noChangeArrowheads="1"/>
          </p:cNvSpPr>
          <p:nvPr/>
        </p:nvSpPr>
        <p:spPr bwMode="auto">
          <a:xfrm>
            <a:off x="714375" y="5000625"/>
            <a:ext cx="7715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 Веселый и разгульный, длился он целую неделю: ярмарки, уличные игры, выступления ряженых, пляски, песни. В народе недаром его величали широкой Масленицей. </a:t>
            </a:r>
          </a:p>
        </p:txBody>
      </p:sp>
      <p:pic>
        <p:nvPicPr>
          <p:cNvPr id="16386" name="Picture 2" descr="http://www.nabortu.ru/blog-nabortu/wp-content/uploads/2012/02/7_kl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357188"/>
            <a:ext cx="59150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1357313" y="6000750"/>
            <a:ext cx="5857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Главное угощение праздника — это блины, древний языческий символ возврата к людям солнца и тепла.</a:t>
            </a:r>
          </a:p>
        </p:txBody>
      </p:sp>
      <p:pic>
        <p:nvPicPr>
          <p:cNvPr id="17410" name="Picture 2" descr="http://s014.radikal.ru/i327/1103/fa/7b4bfb336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357188"/>
            <a:ext cx="571500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>
            <a:spLocks noChangeArrowheads="1"/>
          </p:cNvSpPr>
          <p:nvPr/>
        </p:nvSpPr>
        <p:spPr bwMode="auto">
          <a:xfrm>
            <a:off x="428625" y="4786313"/>
            <a:ext cx="8001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Народ предается масленичным удовольствиям,катаниям с гор на санках, кулачным потехам. Ребятишки, приготавливая к Масленице ледяные горы, поливая их водой, приговаривают: «Душа ли ты, моя Масленица,перепелиные косточки, бумажное твое тельце, сахарные твои уста, сладкая твоя речь! Приезжай ко мне в гости на широкий двор, на горах покататься, в блинах поваляться, сердцем потешиться.</a:t>
            </a:r>
          </a:p>
        </p:txBody>
      </p:sp>
      <p:pic>
        <p:nvPicPr>
          <p:cNvPr id="18434" name="Picture 2" descr="http://album.foto.ru/photos/pr0/160141/2259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642938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0" y="5429250"/>
            <a:ext cx="89296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Во всю Масленицу пекут блины, оладьи. От этого и произошла поговорка: «Не житье, а масленица». Что же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самое главное в Масленице? Ну, конечно, блины! Без них нет и Масленицы. Хозяйки пекли блины каждый день из гречневой или пшеничной муки. </a:t>
            </a:r>
          </a:p>
        </p:txBody>
      </p:sp>
      <p:pic>
        <p:nvPicPr>
          <p:cNvPr id="19458" name="Picture 2" descr="http://www.retropoezd.ru/img/tours/item_01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14313"/>
            <a:ext cx="8096250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357188" y="5000625"/>
            <a:ext cx="82867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Главная участница Масленицы — большая соломенная кукла по имени Масленица.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Ее наряжали в платье, на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голову повязывали платок, а ноги обували в лапти. Куклу усаживали на сани и везли в гору с песнями. А рядом с санями скакали вприпрыжку, бежали, дразнились, выкрикивали шутки ряженые. </a:t>
            </a:r>
          </a:p>
        </p:txBody>
      </p:sp>
      <p:pic>
        <p:nvPicPr>
          <p:cNvPr id="20482" name="Picture 2" descr="http://img1.liveinternet.ru/images/attach/c/7/98/487/98487489_Aleksey_Timkov_Kursk_Maslen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642938"/>
            <a:ext cx="66675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428625" y="5572125"/>
            <a:ext cx="8143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Понедельник — встреча. Делали куклу — Масленицу, наряжали ее, усаживали в сани и везли на горку. Встречали ее песнями. Первыми были дети. Начиная с этого дня, дети каждый день катались с гор.</a:t>
            </a:r>
          </a:p>
        </p:txBody>
      </p:sp>
      <p:pic>
        <p:nvPicPr>
          <p:cNvPr id="21506" name="Picture 2" descr="http://savepic.ru/4847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285750"/>
            <a:ext cx="5734050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428625" y="5000625"/>
            <a:ext cx="82153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Вторник — заигрыш. Дети и взрослые ходили от дома к дому, поздравляли с Масленицей и выпрашивали блины. Все ходили друг к другу в гости, пели песни,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шутили. В этот день начинались игрища и потехи, устраивались девичьи качели,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поездки на лошадях.</a:t>
            </a:r>
          </a:p>
        </p:txBody>
      </p:sp>
      <p:pic>
        <p:nvPicPr>
          <p:cNvPr id="22530" name="Picture 2" descr="http://www.greenlux.ru/images/kartiny/KustodievBoris/36-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85750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510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1</cp:lastModifiedBy>
  <cp:revision>16</cp:revision>
  <dcterms:created xsi:type="dcterms:W3CDTF">2014-02-21T16:47:54Z</dcterms:created>
  <dcterms:modified xsi:type="dcterms:W3CDTF">2022-03-15T13:03:12Z</dcterms:modified>
</cp:coreProperties>
</file>