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3" r:id="rId6"/>
    <p:sldId id="265" r:id="rId7"/>
    <p:sldId id="264" r:id="rId8"/>
    <p:sldId id="266" r:id="rId9"/>
    <p:sldId id="262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1" d="100"/>
          <a:sy n="71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k.com/away.php?utf=1&amp;to=https%3A%2F%2Fnsportal.ru%2Fivanova-katrin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B5D76F-343F-446C-9A3D-50680A483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6413" y="1640542"/>
            <a:ext cx="9958200" cy="25549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br>
              <a:rPr lang="ru-RU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Ивановой </a:t>
            </a:r>
            <a:b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Екатерины Сергеевны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CB5FB0-098B-46CA-AB0C-461C0F0F3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1224" y="242047"/>
            <a:ext cx="9783388" cy="726141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Муниципальное бюджетное дошкольное образовательное учреждение Петрозаводского городского округа МДОУ детский сад № 6 «Лукоморье»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E1CA5F-82B5-44F1-A7BD-1C28B57EE26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59759" y="4195482"/>
            <a:ext cx="3944471" cy="266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139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2E73A3-E4B4-4B98-9F2B-205A71329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294" y="443753"/>
            <a:ext cx="10563319" cy="4208929"/>
          </a:xfrm>
        </p:spPr>
        <p:txBody>
          <a:bodyPr>
            <a:noAutofit/>
          </a:bodyPr>
          <a:lstStyle/>
          <a:p>
            <a:pPr algn="ctr"/>
            <a:r>
              <a:rPr lang="ru-RU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2BE778-3B12-4921-B082-D02B094F9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188" y="3778623"/>
            <a:ext cx="2635624" cy="263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63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AF716-1468-4534-A1BA-C26E2F0E4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212" y="182777"/>
            <a:ext cx="10415401" cy="973670"/>
          </a:xfrm>
        </p:spPr>
        <p:txBody>
          <a:bodyPr>
            <a:normAutofit/>
          </a:bodyPr>
          <a:lstStyle/>
          <a:p>
            <a:pPr algn="ctr"/>
            <a:r>
              <a:rPr lang="ru-RU" sz="4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Визитная карточка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21F7F-554E-4A14-BB45-C8856152F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7471" y="995083"/>
            <a:ext cx="10227141" cy="49161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Екатерина Сергеевна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профессиональное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 образовательное учреждение Республики Карелия «Петрозаводский педагогический колледж» г. Петрозаводск 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Детский сад № 6 «Лукоморье» г. Петрозаводск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Занимаемая должность: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квалификационная категория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общий – 5 лет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2. в данном учреждении - 2 года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3. в занимаемой должности – 3 года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сайт: </a:t>
            </a:r>
            <a:r>
              <a:rPr lang="en-US" dirty="0">
                <a:hlinkClick r:id="rId2"/>
              </a:rPr>
              <a:t>https://nsportal.ru/ivanova-katrina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7BFFE7-A74E-44EA-94D4-89EA4D24E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464" y="3052482"/>
            <a:ext cx="3216148" cy="367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79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C51D1-5BE4-42F1-88B3-012333F82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817" y="376518"/>
            <a:ext cx="9662365" cy="766482"/>
          </a:xfrm>
        </p:spPr>
        <p:txBody>
          <a:bodyPr>
            <a:noAutofit/>
          </a:bodyPr>
          <a:lstStyle/>
          <a:p>
            <a:pPr algn="ctr"/>
            <a:r>
              <a:rPr lang="ru-RU" sz="4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8800D0-461A-45DF-A043-D4F81F89D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817" y="1916564"/>
            <a:ext cx="5584528" cy="3717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A2432C-0FB6-473E-8FAE-8ACF3AB24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6173" y="1916564"/>
            <a:ext cx="2541009" cy="371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2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2279E-C690-47AC-A12F-37DDE617A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013" y="188260"/>
            <a:ext cx="9729600" cy="758518"/>
          </a:xfrm>
        </p:spPr>
        <p:txBody>
          <a:bodyPr>
            <a:noAutofit/>
          </a:bodyPr>
          <a:lstStyle/>
          <a:p>
            <a:pPr algn="ctr"/>
            <a:r>
              <a:rPr lang="ru-RU" sz="4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3E1282-BBF1-4732-8C95-B23D73BA3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918" y="1304365"/>
            <a:ext cx="10213694" cy="4606857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центр дополнительного профессионального образования «ПРОГРЕСС» по дополнительной образовательной программе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«Информационно-коммуникационные технологии в деятельности современного педагога»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августа 2022г.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144E3E5-ED09-4DD9-9EFB-968A784D5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107" y="2429757"/>
            <a:ext cx="5854513" cy="423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94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3B9A1-4D2E-4883-B3D3-675E1EDA4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589" y="564776"/>
            <a:ext cx="9622024" cy="1465729"/>
          </a:xfrm>
        </p:spPr>
        <p:txBody>
          <a:bodyPr>
            <a:noAutofit/>
          </a:bodyPr>
          <a:lstStyle/>
          <a:p>
            <a:pPr algn="ctr"/>
            <a:r>
              <a:rPr lang="ru-RU" sz="4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педагога в методической работе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D80EA1-B881-4AE9-89AB-EEC20AA5B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424" y="2164976"/>
            <a:ext cx="11053482" cy="4558552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на семинаре «Активизация словаря дошкольника через рассматривание картинок летней тематики», 2021г.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на семинаре «Игровая форма совместной деятельности ребёнка и взрослого – средство решения для воспитательных задач», 2021г.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«Стратегия победы над собственными страхами. Приёмы сказкотерапии в работе педагога», 2021г.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творческой группе «Диалог педагогики и художественной литературы в воспитании современного ребёнка», 2021г.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учебно-методической разработки «Скоро в школу», 2021г.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82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CE552-EB14-4CAF-B3BC-52A3363BC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965" y="537881"/>
            <a:ext cx="9971647" cy="1734672"/>
          </a:xfrm>
        </p:spPr>
        <p:txBody>
          <a:bodyPr>
            <a:noAutofit/>
          </a:bodyPr>
          <a:lstStyle/>
          <a:p>
            <a:pPr algn="ctr"/>
            <a:r>
              <a:rPr lang="ru-RU" sz="4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педагога в методической работе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736A39-F176-45AF-BEF1-8D2378385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871" y="1855694"/>
            <a:ext cx="10797988" cy="4652682"/>
          </a:xfrm>
        </p:spPr>
        <p:txBody>
          <a:bodyPr/>
          <a:lstStyle/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вебинаре «Развитие интеллекта ребёнка при помощи разрезных картинок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2022г.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вебинаре «Разработка эффективных заданий, увеличивающих словарный запас детей младшей возрастной группы», 2022г.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вебинаре «Современное родительское собрание в детском саду», 2022г.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вебинаре «Эффективные формы очного и дистанционного взаимодействия педагога с семьей в соответствии с требованиями ФОП ДО и ФГОС», 2023г.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семинаре «Формирование экологического сознания дошкольников как средство воспитания патриотизма в условиях реализации ФОП ДО», 2024г.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2144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E0526C-1389-47ED-9F70-E0BC3856B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013" y="430306"/>
            <a:ext cx="9729600" cy="1474694"/>
          </a:xfrm>
        </p:spPr>
        <p:txBody>
          <a:bodyPr>
            <a:noAutofit/>
          </a:bodyPr>
          <a:lstStyle/>
          <a:p>
            <a:pPr algn="ctr"/>
            <a:r>
              <a:rPr lang="ru-RU" sz="4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воспитанников в конкурсах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8FC18B7-3912-4154-9C3B-50F54ACAFF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423" y="2783476"/>
            <a:ext cx="3198813" cy="364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36C59F-ECEA-45AE-9BBC-C073C982D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329" y="1858684"/>
            <a:ext cx="2320738" cy="30943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DDAB48-0DAF-47EB-A895-BFBE104343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4592" y="1858684"/>
            <a:ext cx="2320738" cy="309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194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F372FC-27F4-4B06-8727-E94B32B08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453" y="5580528"/>
            <a:ext cx="9608576" cy="914401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за участие в выставке рисунков воспитанников детских садов г. Петрозаводска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CFD627C-8D28-4241-B014-ED05778C5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082" y="305481"/>
            <a:ext cx="3966882" cy="527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792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D630B-1C33-47F2-8C1E-5CE434376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8459" y="295834"/>
            <a:ext cx="9716153" cy="1609165"/>
          </a:xfrm>
        </p:spPr>
        <p:txBody>
          <a:bodyPr>
            <a:normAutofit/>
          </a:bodyPr>
          <a:lstStyle/>
          <a:p>
            <a:pPr algn="ctr"/>
            <a:r>
              <a:rPr lang="ru-RU" sz="4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самообразовании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E00145-5B0B-4310-9F58-3918BDA06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8459" y="1452281"/>
            <a:ext cx="9716153" cy="4733365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Графические диктанты (рисование по клеточкам), 2021-2022г.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-анкетирование «Как развита мелкая моторика у вашего ребёнка?»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-консультации «Развитие графических умений дошкольников», «Простые способы подготовки руки к письму»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-приёмы развития: штриховка, обведение, рисование узоров/орнаментов, раскрашивание картинок, графические задания, диктанты.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представлений о природном и социальном мире у детей младшего дошкольного возраста в процессе игровых действий» 2023-2024г.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43618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168</TotalTime>
  <Words>420</Words>
  <Application>Microsoft Office PowerPoint</Application>
  <PresentationFormat>Широкоэкранный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Легкий дым</vt:lpstr>
      <vt:lpstr>ПОРТФОЛИО Воспитателя Ивановой  Екатерины Сергеевны</vt:lpstr>
      <vt:lpstr>Визитная карточка</vt:lpstr>
      <vt:lpstr>Образование</vt:lpstr>
      <vt:lpstr>Повышение квалификации</vt:lpstr>
      <vt:lpstr>Участие педагога в методической работе</vt:lpstr>
      <vt:lpstr>Участие педагога в методической работе</vt:lpstr>
      <vt:lpstr>Участие воспитанников в конкурсах</vt:lpstr>
      <vt:lpstr>Благодарность за участие в выставке рисунков воспитанников детских садов г. Петрозаводска </vt:lpstr>
      <vt:lpstr>Сведения о самообразовании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Воспитателя Ивановой  Екатерины Сергеевны</dc:title>
  <dc:creator>Катрина</dc:creator>
  <cp:lastModifiedBy>Катрина</cp:lastModifiedBy>
  <cp:revision>4</cp:revision>
  <dcterms:created xsi:type="dcterms:W3CDTF">2024-03-13T11:04:57Z</dcterms:created>
  <dcterms:modified xsi:type="dcterms:W3CDTF">2024-03-17T11:03:19Z</dcterms:modified>
</cp:coreProperties>
</file>