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9" r:id="rId4"/>
    <p:sldId id="264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2636" autoAdjust="0"/>
  </p:normalViewPr>
  <p:slideViewPr>
    <p:cSldViewPr snapToGrid="0" snapToObjects="1">
      <p:cViewPr varScale="1">
        <p:scale>
          <a:sx n="86" d="100"/>
          <a:sy n="86" d="100"/>
        </p:scale>
        <p:origin x="533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7FB753-AA02-F741-81C2-A93D3B4E62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642E3C-1A27-2B46-B32F-937467BFEF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9" y="1502374"/>
            <a:ext cx="5383481" cy="2306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C77530-C956-4F47-AA12-9B5FA7609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9" y="3982049"/>
            <a:ext cx="5383481" cy="159961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45903-10C4-8D41-B414-2764F6E6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1DDA3-FBBE-B045-BF42-D7C5972A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5021B-1A25-814D-A87C-8DC2C221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7545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3E202-CD8D-0149-9A91-E57E0A331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B914E5-F48C-6549-BD52-ADBC1914EC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63ECF-56CB-5C4F-BBB2-B7E99C803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3C007-25A7-AE4E-893B-97C0C869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94E5-EE70-6246-85A6-25E24A16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9554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6A3618-1D6D-5B48-9EFE-186D370960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3E17F-83D5-C04E-BCB0-6FA0BA8B60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23AD4-420B-1947-9822-5D260D159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C452C-1746-3F48-AC68-13F0971A6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93FFA-8379-1F41-BE2F-D14B274B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281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570A6-3BF5-8B4C-98A2-7F0CFBB6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FD732-A40F-9241-B68B-0B605C30B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FCE3C-C11A-1449-BE41-3958267D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E2BA7-333B-1746-A789-47F47BF5B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EEF09-58F2-F04A-95E0-20E5DC888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889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76ACA-99BA-4F4B-B262-904FD08F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D5104-CE88-4A4B-BBF5-F71C7C9D1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ECF6C-101D-F24B-B001-8D33EE405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5EFC1-1747-BD4D-8185-6FBE3D292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F96E9-E3D2-3240-9CE3-87D94AF91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402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6535E-0184-0C45-A7CD-F5A33752A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E1104-E4F3-AA49-88AF-3BE8DE2D77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217B0-FAA7-EB4E-BFE4-1680DEE51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D89A0-E6BF-B344-A849-4F8D8A4BE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06D8E-AE84-A84C-922E-425DB2503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40BFE-B475-2D4E-9684-7D09D0011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7654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8E99F-68BA-A141-9F80-035493C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36D58-DD7A-414E-B4EC-BF4CD77B8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0B197-38B6-9D46-AD80-AB89DCCBB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50024-FFC2-924A-A1AE-38F95C86C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AB4F74-6920-4248-A8E6-C9860483D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B322FE-677A-A049-BD91-5192E2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16E502-2B6E-FA46-ADBD-485C7048F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E4DA9A-485A-A048-90B4-5814F3E6F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29313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44121-EEFE-AE4E-A8F7-FE7D14D16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7E9CD1-C0FF-714B-A590-6F702676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0CA41B-7BB5-124B-8AE4-99173A3EF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5F5C23-D36E-6341-B2B4-752DD337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651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38F27-3FE9-BD4F-9A51-0C81CED45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135E62-64BF-E742-A2BE-543E6971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CC42D-F021-6444-B05D-E8F25DF42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2928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F6FA5-181E-2340-B9BC-184E385C9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0D4DC-5551-9047-BFBE-B5E2B32CE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1C1CB-DA2A-CB42-9272-6E28959EDF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A7B71-0A17-724C-83D6-0BEB04B5E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88767-259E-6748-BFC7-4C9554FD6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A66E6-534E-3B45-93F5-12C84377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749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79B69-345D-DA4F-9180-E61A31AD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0AFFD7-EE50-E54C-8205-110B76E8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6662DB-3F23-804C-9511-FF1419391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57849-9F81-A241-B317-AD76040E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F286E0-A5DA-6B4A-9924-96B607B0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BB6125-5FF1-1741-ABC1-585B04597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523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8EBB36-FF28-0241-A8F7-C3F1D33FB9C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4D5475-E0CD-FB4A-B48E-378D96E07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37E69-588A-704F-8F74-41958AFE2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6BC57-733E-DB41-9EEB-116098EBC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F47C0-D946-8E49-915A-BBB786E431E5}" type="datetimeFigureOut">
              <a:rPr lang="x-none" smtClean="0"/>
              <a:pPr/>
              <a:t>18.03.2024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461B8-B722-514E-BB5F-35A27923E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9A985-42FB-F047-BB5E-A5FD44EB2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F5B76-8DDB-2545-9B58-DF184D3AFD9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8743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633" y="473725"/>
            <a:ext cx="11964318" cy="1155203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Gabriola" pitchFamily="82" charset="0"/>
                <a:ea typeface="Gadugi" pitchFamily="34" charset="0"/>
              </a:rPr>
              <a:t>МДОУ "Детский сад №6 "Лукоморье" г. Петрозаводск</a:t>
            </a:r>
            <a:endParaRPr lang="x-none" sz="3600" dirty="0">
              <a:latin typeface="Gabriola" pitchFamily="82" charset="0"/>
              <a:ea typeface="Gadugi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71183" y="2044005"/>
            <a:ext cx="4076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ПОРТФОЛИО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396610" y="3426246"/>
            <a:ext cx="50706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Gabriola" pitchFamily="82" charset="0"/>
              </a:rPr>
              <a:t>               Воспитателя</a:t>
            </a:r>
          </a:p>
          <a:p>
            <a:endParaRPr lang="ru-RU" sz="4000" dirty="0">
              <a:latin typeface="Gabriola" pitchFamily="82" charset="0"/>
            </a:endParaRPr>
          </a:p>
          <a:p>
            <a:r>
              <a:rPr lang="ru-RU" sz="4000" dirty="0">
                <a:latin typeface="Gabriola" pitchFamily="82" charset="0"/>
              </a:rPr>
              <a:t>Коровиной Алины Сергеевны</a:t>
            </a:r>
          </a:p>
        </p:txBody>
      </p:sp>
    </p:spTree>
    <p:extLst>
      <p:ext uri="{BB962C8B-B14F-4D97-AF65-F5344CB8AC3E}">
        <p14:creationId xmlns:p14="http://schemas.microsoft.com/office/powerpoint/2010/main" val="4234322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44238" y="2046514"/>
            <a:ext cx="375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Gabriola" pitchFamily="82" charset="0"/>
              </a:rPr>
              <a:t>Педагогическое кредо</a:t>
            </a:r>
          </a:p>
        </p:txBody>
      </p:sp>
      <p:pic>
        <p:nvPicPr>
          <p:cNvPr id="14" name="Рисунок 13" descr="MAR_16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85" y="1902807"/>
            <a:ext cx="3833051" cy="3918669"/>
          </a:xfrm>
          <a:prstGeom prst="ellipse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086671" y="3059668"/>
            <a:ext cx="5902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Gabriola" pitchFamily="82" charset="0"/>
              </a:rPr>
              <a:t>Любить детей и свою работу — вот, что самое важное.</a:t>
            </a:r>
          </a:p>
        </p:txBody>
      </p:sp>
    </p:spTree>
    <p:extLst>
      <p:ext uri="{BB962C8B-B14F-4D97-AF65-F5344CB8AC3E}">
        <p14:creationId xmlns:p14="http://schemas.microsoft.com/office/powerpoint/2010/main" val="231265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Gabriola" pitchFamily="82" charset="0"/>
              </a:rPr>
              <a:t>Основная информация</a:t>
            </a:r>
            <a:endParaRPr lang="x-none" dirty="0">
              <a:latin typeface="Gabriola" pitchFamily="82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012371" y="1491343"/>
            <a:ext cx="3842657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latin typeface="Gabriola" pitchFamily="82" charset="0"/>
              </a:rPr>
              <a:t>Образование</a:t>
            </a:r>
            <a:r>
              <a:rPr lang="ru-RU" sz="2400" dirty="0">
                <a:latin typeface="Gabriola" pitchFamily="82" charset="0"/>
              </a:rPr>
              <a:t>: высшее. Курс профессиональной переподготовки ООО «</a:t>
            </a:r>
            <a:r>
              <a:rPr lang="ru-RU" sz="2400" dirty="0" err="1">
                <a:latin typeface="Gabriola" pitchFamily="82" charset="0"/>
              </a:rPr>
              <a:t>Инфоурок</a:t>
            </a:r>
            <a:r>
              <a:rPr lang="ru-RU" sz="2400" dirty="0">
                <a:latin typeface="Gabriola" pitchFamily="82" charset="0"/>
              </a:rPr>
              <a:t>» программа «Воспитание детей дошкольного возраста».</a:t>
            </a:r>
          </a:p>
          <a:p>
            <a:r>
              <a:rPr lang="ru-RU" sz="2400" u="sng" dirty="0">
                <a:latin typeface="Gabriola" pitchFamily="82" charset="0"/>
              </a:rPr>
              <a:t>Место работы: </a:t>
            </a:r>
            <a:r>
              <a:rPr lang="ru-RU" sz="2400" dirty="0">
                <a:latin typeface="Gabriola" pitchFamily="82" charset="0"/>
                <a:ea typeface="Gadugi" pitchFamily="34" charset="0"/>
              </a:rPr>
              <a:t>МДОУ "Детский сад №6 "Лукоморье" г. Петрозаводск</a:t>
            </a:r>
          </a:p>
          <a:p>
            <a:r>
              <a:rPr lang="ru-RU" sz="2400" u="sng" dirty="0">
                <a:latin typeface="Gabriola" pitchFamily="82" charset="0"/>
                <a:ea typeface="Gadugi" pitchFamily="34" charset="0"/>
              </a:rPr>
              <a:t>Занимаемая должность: </a:t>
            </a:r>
            <a:r>
              <a:rPr lang="ru-RU" sz="2400" dirty="0">
                <a:latin typeface="Gabriola" pitchFamily="82" charset="0"/>
                <a:ea typeface="Gadugi" pitchFamily="34" charset="0"/>
              </a:rPr>
              <a:t>воспитатель</a:t>
            </a:r>
          </a:p>
          <a:p>
            <a:r>
              <a:rPr lang="ru-RU" sz="2400" u="sng" dirty="0">
                <a:latin typeface="Gabriola" pitchFamily="82" charset="0"/>
                <a:ea typeface="Gadugi" pitchFamily="34" charset="0"/>
              </a:rPr>
              <a:t>Стаж работы:</a:t>
            </a:r>
            <a:r>
              <a:rPr lang="ru-RU" sz="2400" dirty="0">
                <a:latin typeface="Gabriola" pitchFamily="82" charset="0"/>
                <a:ea typeface="Gadugi" pitchFamily="34" charset="0"/>
              </a:rPr>
              <a:t> 1 год</a:t>
            </a:r>
          </a:p>
          <a:p>
            <a:endParaRPr lang="ru-RU" sz="2000" u="sng" dirty="0">
              <a:latin typeface="Gabriola" pitchFamily="82" charset="0"/>
            </a:endParaRPr>
          </a:p>
          <a:p>
            <a:endParaRPr lang="ru-RU" dirty="0">
              <a:latin typeface="Gabriola" pitchFamily="82" charset="0"/>
            </a:endParaRPr>
          </a:p>
        </p:txBody>
      </p:sp>
      <p:pic>
        <p:nvPicPr>
          <p:cNvPr id="54" name="Рисунок 53" descr="IwSeawi-S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085" y="1110342"/>
            <a:ext cx="6269115" cy="454021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254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B2311-DB65-8F16-4BDE-4E7A9749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Gabriola" panose="04040605051002020D02" pitchFamily="82" charset="0"/>
              </a:rPr>
              <a:t>Повышение квалификации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EDB706-01E5-1DC0-5FA8-CA1DFEE2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555"/>
            <a:ext cx="281052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Gabriola" panose="04040605051002020D02" pitchFamily="82" charset="0"/>
              </a:rPr>
              <a:t>Дата и место прохождения курсов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F7BFB96-5C6E-BFAD-3C35-B66F5357E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2692" y="1846555"/>
            <a:ext cx="310496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Gabriola" panose="04040605051002020D02" pitchFamily="82" charset="0"/>
              </a:rPr>
              <a:t>Тема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CE7D2-E6D8-E46E-80A2-A84006912A64}"/>
              </a:ext>
            </a:extLst>
          </p:cNvPr>
          <p:cNvSpPr txBox="1"/>
          <p:nvPr/>
        </p:nvSpPr>
        <p:spPr>
          <a:xfrm>
            <a:off x="8575829" y="1846555"/>
            <a:ext cx="2228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Gabriola" panose="04040605051002020D02" pitchFamily="82" charset="0"/>
              </a:rPr>
              <a:t>Документ(копия</a:t>
            </a:r>
            <a:r>
              <a:rPr lang="ru-RU" dirty="0">
                <a:latin typeface="Gabriola" panose="04040605051002020D02" pitchFamily="82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5624AE-32F7-7D3B-D947-CEBB711A9CAE}"/>
              </a:ext>
            </a:extLst>
          </p:cNvPr>
          <p:cNvSpPr txBox="1"/>
          <p:nvPr/>
        </p:nvSpPr>
        <p:spPr>
          <a:xfrm>
            <a:off x="838200" y="2782669"/>
            <a:ext cx="2627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abriola" panose="04040605051002020D02" pitchFamily="82" charset="0"/>
              </a:rPr>
              <a:t>Март 2023 год</a:t>
            </a:r>
          </a:p>
          <a:p>
            <a:r>
              <a:rPr lang="ru-RU" dirty="0">
                <a:latin typeface="Gabriola" panose="04040605051002020D02" pitchFamily="82" charset="0"/>
              </a:rPr>
              <a:t>ООО «ИНФОУРОК»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B7BA8A-F768-1AC0-2717-1481D593659F}"/>
              </a:ext>
            </a:extLst>
          </p:cNvPr>
          <p:cNvSpPr txBox="1"/>
          <p:nvPr/>
        </p:nvSpPr>
        <p:spPr>
          <a:xfrm>
            <a:off x="4476563" y="2782669"/>
            <a:ext cx="36519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Gabriola" panose="04040605051002020D02" pitchFamily="82" charset="0"/>
              </a:rPr>
              <a:t>«Патриотическое воспитание дошкольников</a:t>
            </a:r>
          </a:p>
          <a:p>
            <a:r>
              <a:rPr lang="ru-RU" dirty="0">
                <a:latin typeface="Gabriola" panose="04040605051002020D02" pitchFamily="82" charset="0"/>
              </a:rPr>
              <a:t> в системе работы педагога образовательной </a:t>
            </a:r>
          </a:p>
          <a:p>
            <a:r>
              <a:rPr lang="ru-RU" dirty="0">
                <a:latin typeface="Gabriola" panose="04040605051002020D02" pitchFamily="82" charset="0"/>
              </a:rPr>
              <a:t>организации»</a:t>
            </a:r>
          </a:p>
        </p:txBody>
      </p:sp>
    </p:spTree>
    <p:extLst>
      <p:ext uri="{BB962C8B-B14F-4D97-AF65-F5344CB8AC3E}">
        <p14:creationId xmlns:p14="http://schemas.microsoft.com/office/powerpoint/2010/main" val="1354038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3A532-52F6-6A4E-52CA-408ED46B6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Gabriola" panose="04040605051002020D02" pitchFamily="82" charset="0"/>
              </a:rPr>
              <a:t>Сведения о самообразовании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1D6FB3-D183-BD7F-69F0-DA771556734C}"/>
              </a:ext>
            </a:extLst>
          </p:cNvPr>
          <p:cNvSpPr txBox="1"/>
          <p:nvPr/>
        </p:nvSpPr>
        <p:spPr>
          <a:xfrm>
            <a:off x="4544568" y="1453896"/>
            <a:ext cx="26019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Gabriola" panose="04040605051002020D02" pitchFamily="82" charset="0"/>
                <a:ea typeface="Gadugi" panose="020B0502040204020203" pitchFamily="34" charset="0"/>
              </a:rPr>
              <a:t>2023-2024 год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8A1-DACA-51B1-7DC2-CAF982164B71}"/>
              </a:ext>
            </a:extLst>
          </p:cNvPr>
          <p:cNvSpPr txBox="1"/>
          <p:nvPr/>
        </p:nvSpPr>
        <p:spPr>
          <a:xfrm>
            <a:off x="1642902" y="2376227"/>
            <a:ext cx="91823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Gabriola" panose="04040605051002020D02" pitchFamily="82" charset="0"/>
              </a:rPr>
              <a:t>                                         Тема для изучения: </a:t>
            </a:r>
          </a:p>
          <a:p>
            <a:r>
              <a:rPr lang="ru-RU" sz="3200" dirty="0">
                <a:latin typeface="Gabriola" panose="04040605051002020D02" pitchFamily="82" charset="0"/>
              </a:rPr>
              <a:t> «Развитие творческих способностей у детей через использование </a:t>
            </a:r>
          </a:p>
          <a:p>
            <a:r>
              <a:rPr lang="ru-RU" sz="3200" dirty="0">
                <a:latin typeface="Gabriola" panose="04040605051002020D02" pitchFamily="82" charset="0"/>
              </a:rPr>
              <a:t>                       нетрадиционной техники рисования».</a:t>
            </a:r>
          </a:p>
        </p:txBody>
      </p:sp>
    </p:spTree>
    <p:extLst>
      <p:ext uri="{BB962C8B-B14F-4D97-AF65-F5344CB8AC3E}">
        <p14:creationId xmlns:p14="http://schemas.microsoft.com/office/powerpoint/2010/main" val="83803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FFF34C-F358-5DD7-87DC-ACC983979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63" y="1821597"/>
            <a:ext cx="3139786" cy="41863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E26E55-7372-BC5A-3BC8-CF935044B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807" y="1821597"/>
            <a:ext cx="3139787" cy="418638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9F9A91-04B8-BB94-5C94-E27324236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1301" y="1821595"/>
            <a:ext cx="3139787" cy="41863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F739C3-F4DB-5EDC-6887-25BB7AAD8A81}"/>
              </a:ext>
            </a:extLst>
          </p:cNvPr>
          <p:cNvSpPr txBox="1"/>
          <p:nvPr/>
        </p:nvSpPr>
        <p:spPr>
          <a:xfrm>
            <a:off x="1091953" y="577049"/>
            <a:ext cx="42611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Gabriola" panose="04040605051002020D02" pitchFamily="82" charset="0"/>
              </a:rPr>
              <a:t>Поощрения и награды</a:t>
            </a:r>
          </a:p>
        </p:txBody>
      </p:sp>
    </p:spTree>
    <p:extLst>
      <p:ext uri="{BB962C8B-B14F-4D97-AF65-F5344CB8AC3E}">
        <p14:creationId xmlns:p14="http://schemas.microsoft.com/office/powerpoint/2010/main" val="972426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7ADD8B-2493-41CC-564A-EE7A36CF4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523" y="744682"/>
            <a:ext cx="4026477" cy="53686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3DA7CA-EC3E-97FE-158F-008E25D18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745" y="744682"/>
            <a:ext cx="4026477" cy="536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34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835" y="2554006"/>
            <a:ext cx="6956394" cy="964911"/>
          </a:xfrm>
        </p:spPr>
        <p:txBody>
          <a:bodyPr>
            <a:noAutofit/>
          </a:bodyPr>
          <a:lstStyle/>
          <a:p>
            <a:r>
              <a:rPr lang="ru-RU" sz="7200" dirty="0">
                <a:latin typeface="Gabriola" panose="04040605051002020D02" pitchFamily="82" charset="0"/>
              </a:rPr>
              <a:t>Спасибо за внимание!</a:t>
            </a:r>
            <a:endParaRPr lang="x-none" sz="72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50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71B200"/>
      </a:accent5>
      <a:accent6>
        <a:srgbClr val="F9A209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138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Gabriola</vt:lpstr>
      <vt:lpstr>Office Theme</vt:lpstr>
      <vt:lpstr>МДОУ "Детский сад №6 "Лукоморье" г. Петрозаводск</vt:lpstr>
      <vt:lpstr>Презентация PowerPoint</vt:lpstr>
      <vt:lpstr>Основная информация</vt:lpstr>
      <vt:lpstr>Повышение квалификации</vt:lpstr>
      <vt:lpstr>Сведения о самообразовании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Пользователь</cp:lastModifiedBy>
  <cp:revision>8</cp:revision>
  <dcterms:created xsi:type="dcterms:W3CDTF">2023-02-12T09:40:52Z</dcterms:created>
  <dcterms:modified xsi:type="dcterms:W3CDTF">2024-03-18T11:00:08Z</dcterms:modified>
</cp:coreProperties>
</file>