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4" r:id="rId6"/>
    <p:sldId id="267" r:id="rId7"/>
    <p:sldId id="268" r:id="rId8"/>
    <p:sldId id="272" r:id="rId9"/>
    <p:sldId id="273" r:id="rId10"/>
    <p:sldId id="274" r:id="rId11"/>
    <p:sldId id="276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FEEF75-A7E5-4EDC-B4E7-CF4C9CE5D0A6}">
          <p14:sldIdLst>
            <p14:sldId id="256"/>
            <p14:sldId id="257"/>
            <p14:sldId id="258"/>
            <p14:sldId id="261"/>
            <p14:sldId id="264"/>
            <p14:sldId id="267"/>
          </p14:sldIdLst>
        </p14:section>
        <p14:section name="Раздел без заголовка" id="{7A6EF4CF-4698-4F86-8FE1-B03727D010BA}">
          <p14:sldIdLst>
            <p14:sldId id="268"/>
            <p14:sldId id="272"/>
            <p14:sldId id="273"/>
            <p14:sldId id="274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86" d="100"/>
          <a:sy n="86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3267-1025-8F97-84C7-6D6F1B26E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5587" y="136526"/>
            <a:ext cx="5287297" cy="1387475"/>
          </a:xfrm>
        </p:spPr>
        <p:txBody>
          <a:bodyPr anchor="ctr"/>
          <a:lstStyle>
            <a:lvl1pPr algn="ctr">
              <a:defRPr sz="4500" b="1">
                <a:solidFill>
                  <a:srgbClr val="0046A8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DCCD8-336F-5B6E-3D7A-C197ADC4E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9548" y="1662472"/>
            <a:ext cx="4579374" cy="539955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65488A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66868-B6E3-0C7F-2F98-44ABA83AC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F5D00"/>
                </a:solidFill>
              </a:defRPr>
            </a:lvl1pPr>
          </a:lstStyle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8A31D-2EA7-2D07-4E55-942D8EA0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F5D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91F7A-BA25-9C40-5147-632CDA97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F5D00"/>
                </a:solidFill>
              </a:defRPr>
            </a:lvl1pPr>
          </a:lstStyle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65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0B172-37AB-9C92-E2CC-164192D1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99AD25-74B4-0B23-D1B7-4CBC09AF6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BB94A-F3EB-BFBF-0786-30CF4020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AD872-9F34-8E29-3901-E7F41D582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252B0-F413-AEE1-65A4-72BC80A52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71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364E3-DEFE-384E-874E-CFE6BAB5B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3B02D-7CF6-A0EA-23CD-25518099C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58812-845A-DBCA-0E6E-58A42D9FA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A56FF-DD40-2CB9-0030-B9FBA70F3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D17E0-69B1-A6AD-2312-C86F3657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69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B68-8F96-411F-AAE8-9EEC655B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962" y="365126"/>
            <a:ext cx="7126388" cy="1325563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2A2F1-E7B1-7893-5A19-AD14132A4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DC211-E2B1-0E8A-9CDA-F7BF249D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0AE10-595B-BA4F-757F-0D952E49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7ECD9-62AD-2ED3-0DE8-5C33549B3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3BA0B92-8455-AF42-6F45-8D2E15C80EB0}"/>
              </a:ext>
            </a:extLst>
          </p:cNvPr>
          <p:cNvSpPr/>
          <p:nvPr/>
        </p:nvSpPr>
        <p:spPr>
          <a:xfrm>
            <a:off x="-2639028" y="6112771"/>
            <a:ext cx="9201874" cy="1805642"/>
          </a:xfrm>
          <a:prstGeom prst="ellipse">
            <a:avLst/>
          </a:prstGeom>
          <a:solidFill>
            <a:srgbClr val="65488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80798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3C622-07CE-1784-8746-BAEE04C6F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0F502-C499-4611-3F82-6450B1736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7542D-213D-02E1-AF6C-9E29A8C04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D7B38-E6A4-7E3C-B690-CBC6DD3B6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6065C-AD2A-D8F0-1E2D-D2CD813C1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84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F2446-78F4-64D9-3BCE-B9B91273A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A39EB-795F-5834-CDD8-29B155F00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0D5F12-8ED9-32B4-BB3B-3E01DD801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E1BD5-5603-A051-14D1-A7C4B24EE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FE315-FA80-84A9-E1B9-8416AA27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26ED5-2606-B40D-F5E5-77149B7C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5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81981-2075-0694-7437-B911A70A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ACD91A-0078-E00B-DD0A-4AC86EE9F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6177F6-3FB6-7F47-4026-151E329E5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AAFA44-ED3A-4C88-36DE-546D666C8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2EF0E0-4204-8A2D-788E-8A68A484D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F9F21-2C53-54FC-954A-28888E028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F40D8F-3FF1-B013-9E23-0F5CCA6B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1B5BFD-34E4-920A-D0E3-75F10FB14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72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DA88-B122-214E-B5E0-E3180B2C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2150FF-7599-CC84-9385-2CE33961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DBD902-BE9F-D468-C220-5A6EE243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B1DB4D-98BF-AEC3-954C-FFA43138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4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25A582-B8F3-D896-3894-4126EE55E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4BD34A-A509-1A8E-7751-54B78A86C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B74E2-6255-3BF7-E53A-CF19F0BB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71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64AF3-E71C-F0BC-1964-F4E4F97F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B0028-AA70-4D34-B623-DCA42E476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5CAC5-73A4-6A14-2862-26B2F34F2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9F47A-338A-F9B4-C5BC-E36C58807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6B6B3-E169-2693-1A50-7F8EF0E8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D5CC7-2DD3-61E1-014C-07FA3810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2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03ECE-CB5B-3F96-328B-747AA9D51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46DD8-16C2-0AB0-7CDB-92680FFCF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036F4-98F8-A308-233D-A211459D9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9AFC1-D75B-EA63-8936-6E709A93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98E78-E48C-49E2-1978-305BC5E9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84CEC-2C05-0F62-428F-0939AE6F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44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135E0D-0038-412F-7A8E-40CEC6373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ABF78-79CA-46B4-C1B2-3891D2DC1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C76DF-8B83-4025-02A8-3BE948E657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7CE74-4DD2-4589-AB05-60018EF8232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5384C-6B6C-EDC3-46C0-9BFB44D79B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CD001-6171-B71F-A678-1D1A06DAF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98949-629D-463A-AEC1-6C13A671AD3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897A19B5-97F5-4E9A-1613-D5654B987D4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5516" y="45855"/>
            <a:ext cx="56832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1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116632"/>
            <a:ext cx="6645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entury" panose="02040604050505020304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1600" b="1" dirty="0">
                <a:latin typeface="Century" panose="02040604050505020304" pitchFamily="18" charset="0"/>
              </a:rPr>
              <a:t> «Детский сад №6  «Лукоморье» </a:t>
            </a:r>
          </a:p>
          <a:p>
            <a:pPr algn="ctr"/>
            <a:r>
              <a:rPr lang="ru-RU" sz="1600" b="1" dirty="0">
                <a:latin typeface="Century" panose="02040604050505020304" pitchFamily="18" charset="0"/>
              </a:rPr>
              <a:t>   г. Петрозаводск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7" y="292494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Century" panose="02040604050505020304" pitchFamily="18" charset="0"/>
              </a:rPr>
              <a:t>Предметно – развивающая среда спортивного зала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44208" y="5445224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entury" panose="02040604050505020304" pitchFamily="18" charset="0"/>
              </a:rPr>
              <a:t>Инструктор по физической культуре 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Мурущук Евгения Валерьевна</a:t>
            </a:r>
          </a:p>
        </p:txBody>
      </p:sp>
    </p:spTree>
    <p:extLst>
      <p:ext uri="{BB962C8B-B14F-4D97-AF65-F5344CB8AC3E}">
        <p14:creationId xmlns:p14="http://schemas.microsoft.com/office/powerpoint/2010/main" val="256055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60" y="-131331"/>
            <a:ext cx="9486860" cy="711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0"/>
            <a:ext cx="4496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Координационная лестница, батут, скакалки, обручи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5373216"/>
            <a:ext cx="9217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для освоения основных движений, в подвижных играх и эстафетах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Прыжки на батуте способствуют координации и чувства равновесия, положительно влияют на психическое здоровье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FF76D05-7A30-F8AB-0612-FF3A194026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109"/>
            <a:ext cx="3291830" cy="43891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08ECB3-804A-316F-11C5-6D3876AD9E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92276"/>
            <a:ext cx="3851920" cy="28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6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768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5661248"/>
            <a:ext cx="903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7" y="764704"/>
            <a:ext cx="8136904" cy="326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ФИЗКУЛЬТУРНЫХ И СПОРТИВНО-ИГРОВЫХ ПОСОБИЙ ПОВЫШАЕТ ИНТЕРЕС ДЕТЕЙ К ВЫПОЛНЕНИЮ РАЗЛИЧНЫХ ДВИЖЕНИЙ, ВЕДЕТ К УВЕЛИЧЕНИЮ ИНТЕНСИВНОСТИ ДВИГАТЕЛЬНОЙ АКТИВНОСТИ, ЧТО БЛАГОТВОРНО ВЛИЯЕТ НА ФИЗИЧЕСКОЕ, УМСТВЕННОЕ РАЗВИТИЕ И НА СОСТОЯНИЕ ЗДОРОВЬЯ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332364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97AA6-2C63-114C-10DB-C7CF1BD8D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365126"/>
            <a:ext cx="7272808" cy="6016201"/>
          </a:xfrm>
        </p:spPr>
        <p:txBody>
          <a:bodyPr/>
          <a:lstStyle/>
          <a:p>
            <a:r>
              <a:rPr lang="ru-RU" dirty="0"/>
              <a:t>                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95614F-ADAE-E131-D722-7F076291E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23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396536" cy="699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676796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«Чтобы сделать ребенка умным и рассудительным, </a:t>
            </a:r>
          </a:p>
          <a:p>
            <a:pPr algn="r"/>
            <a:r>
              <a:rPr lang="ru-RU" sz="1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сделайте его крепким и здоровым: пусть он работает, </a:t>
            </a:r>
          </a:p>
          <a:p>
            <a:pPr algn="r"/>
            <a:r>
              <a:rPr lang="ru-RU" sz="1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кричит, пусть он находится в постоянном движении»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                      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Жан Жак Руссо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988840"/>
            <a:ext cx="8604448" cy="295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/>
                <a:ea typeface="Times New Roman"/>
                <a:cs typeface="Times New Roman"/>
              </a:rPr>
              <a:t>Для успешной реализации оздоровительных задач, решаемых в ДОУ, необходимо соблюдение многих условий, одним из которых является создание предметно-пространственной среды спортивного зала. В спортивный зал, который не только заполнен необходимым оборудованием, позволяющим увлечь ребят двигательной деятельностью, но и привлекает своей яркостью, оформлением, ребятам всегда захочется вернуться. Правильное расположение спортивного инвентаря, позволяет рационально использовать время, отведенное на занятие, его разнообразие позволяет увлечь двигательной деятельностью, а творческий подход педагога, обеспечивает неисчерпаемый интерес дошколят к занятиям в спортивном зале. 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747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3695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0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ДЛЯ ОРУ И ПОДВИЖНЫХ ИГР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6093296"/>
            <a:ext cx="6122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ПОСОБИЕ В КОЛИЧЕСТВЕ НА ГРУППУ 25 ЧЕЛОВЕК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5498" y="3356992"/>
            <a:ext cx="8109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Флажки, мешочки с песком, мячи, кубики, гимнастические палки, скакалки, обручи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BD8BBB-BB05-C272-2415-6B7A64F2EC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66934"/>
            <a:ext cx="1967425" cy="26232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059ED7-B9C9-42D6-990E-0EE48DEA2F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01" y="566933"/>
            <a:ext cx="1967425" cy="262323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A86159D-25F9-9800-E051-E3CD27F6EC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368" y="612649"/>
            <a:ext cx="2078772" cy="257751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C1EE8F1-3135-F9F1-C102-9F1C02CB5F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399" y="3771144"/>
            <a:ext cx="2995404" cy="22465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FC1D28-D5F7-0C4A-BB92-9D997E2206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796683"/>
            <a:ext cx="1877636" cy="250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5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399703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0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РЕБРИСТАЯ ДОСКА, МАССАЖНЫЕ МЯЧИКИ, ПОЛУСФЕРЫ МАССАЖНЫЕ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4941168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при выполнении упражнений в сохранении равновесия, для профилактики плоскостопия, для самомассажа и массажа стоп, рук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879FE6-D251-EFDF-0E5A-876596A0FE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9035"/>
            <a:ext cx="2895786" cy="38610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BCE1B5-D6D5-5021-2342-4D8AA2C61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108" y="769035"/>
            <a:ext cx="2895786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9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89" y="-82266"/>
            <a:ext cx="9217024" cy="695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116632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КОНУСЫ, ФИШКИ, КОЛЬЦЕБРОСЫ, КЕГЛИ </a:t>
            </a:r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971600" y="5593886"/>
            <a:ext cx="81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при выполнении основных движений, в подвижных играх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73C351-6C58-03F7-6587-0BF1BF39AF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1571"/>
            <a:ext cx="3786936" cy="28402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768A7B-4F40-B238-DE4F-83D2CF7D04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894781"/>
            <a:ext cx="2517744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0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116632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ГИМНАСТИЧЕСКИЕ СКАМЕЙКИ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566000"/>
            <a:ext cx="9108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при выполнении ОРУ, упражнений в сохранении равновесия, в ползании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5F61A8-C5DA-8923-D045-2B614AD1F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67080"/>
            <a:ext cx="3419872" cy="25649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8E54F4-0AA2-3B46-FF6D-57FBE67220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432" y="516742"/>
            <a:ext cx="3419872" cy="25649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C43F18-E4D4-20F2-B631-31A34304CC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284398"/>
            <a:ext cx="2771800" cy="207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8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465" y="0"/>
            <a:ext cx="9228930" cy="692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8669"/>
            <a:ext cx="7416824" cy="3120331"/>
          </a:xfrm>
        </p:spPr>
        <p:txBody>
          <a:bodyPr>
            <a:normAutofit/>
          </a:bodyPr>
          <a:lstStyle/>
          <a:p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Пособия используются для ОРУ, подвижных игр, в основных движениях</a:t>
            </a: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1043608" y="908721"/>
            <a:ext cx="7056784" cy="36003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МЯЧИ, ГИМНАСТИЧЕСКИЕ ПАЛКИ, ОБРУЧИ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D86C01-A7BF-B502-2CFD-13A4E49DB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24144"/>
            <a:ext cx="3035829" cy="22768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6081D4-25ED-2F38-FC9F-7BCF2F4EF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9855" y="2936781"/>
            <a:ext cx="3411256" cy="25584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4DAF05-268F-56F1-D34C-E5FEA6051E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086" y="2508610"/>
            <a:ext cx="1977684" cy="26369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462CEA-496A-6587-C04A-D7B12C07C9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022072"/>
            <a:ext cx="2398820" cy="179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3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2627783" y="116632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ДУГИ ДЛЯ ПОДЛЕЗАНИЯ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013176"/>
            <a:ext cx="8904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дуг позволяет обучать детей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подлезанию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различными способами в зависимости от высоты препятствия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C4D405-DA3D-9B6C-CD92-117AAC7253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9" y="1005383"/>
            <a:ext cx="4242479" cy="31818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31B989-FF98-7CA9-17D6-1C008138DC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05383"/>
            <a:ext cx="4242479" cy="318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2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\Desktop\خلفيات-بور-بوينت-جديدة-و-مميزة-6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0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ГИМНАСТИЧЕСКАЯ СТЕНКА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5325796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Лазанье по гимнастической стенке способствует развитию ловкости, силы, смелости, координации движений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9E3392-8F21-D4EE-1526-F9BFA3A709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0016"/>
            <a:ext cx="3348372" cy="44644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8B8F5A-66A3-1DFE-CB35-4E33C6FD29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342" y="1500188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4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Предметно-развивающая среда спортивного зала</Template>
  <TotalTime>453</TotalTime>
  <Words>362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Century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Пособия используются для ОРУ, подвижных игр, в основных движениях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</dc:creator>
  <cp:lastModifiedBy>User</cp:lastModifiedBy>
  <cp:revision>52</cp:revision>
  <dcterms:created xsi:type="dcterms:W3CDTF">2020-10-28T14:07:29Z</dcterms:created>
  <dcterms:modified xsi:type="dcterms:W3CDTF">2024-05-28T09:15:57Z</dcterms:modified>
</cp:coreProperties>
</file>