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57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21.05.2024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Ольга\Desktop\2024-05-18_21-32-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8073304" cy="5949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Прямоугольник 7"/>
          <p:cNvSpPr/>
          <p:nvPr/>
        </p:nvSpPr>
        <p:spPr>
          <a:xfrm>
            <a:off x="3419872" y="5445224"/>
            <a:ext cx="57241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Воспитатели: Игнатович Ольга Андреевна;</a:t>
            </a:r>
          </a:p>
          <a:p>
            <a:r>
              <a:rPr lang="ru-RU" sz="3200" dirty="0" err="1"/>
              <a:t>Часовских</a:t>
            </a:r>
            <a:r>
              <a:rPr lang="ru-RU" sz="3200" dirty="0"/>
              <a:t> Ольга Алексеевна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404664"/>
            <a:ext cx="46390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/>
              <a:t>«Центр безопасности»</a:t>
            </a:r>
          </a:p>
        </p:txBody>
      </p:sp>
      <p:pic>
        <p:nvPicPr>
          <p:cNvPr id="7170" name="Picture 2" descr="C:\Users\Ольга\Desktop\2024-05-18_21-05-5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052736"/>
            <a:ext cx="5976664" cy="55054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60648"/>
            <a:ext cx="69567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/>
              <a:t>«Центр двигательной активности»</a:t>
            </a:r>
          </a:p>
        </p:txBody>
      </p:sp>
      <p:pic>
        <p:nvPicPr>
          <p:cNvPr id="8194" name="Picture 2" descr="C:\Users\Ольга\Desktop\2024-05-18_21-06-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196752"/>
            <a:ext cx="5832648" cy="54927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«Центр сюжетно-ролевых игр»</a:t>
            </a:r>
          </a:p>
        </p:txBody>
      </p:sp>
      <p:pic>
        <p:nvPicPr>
          <p:cNvPr id="9218" name="Picture 2" descr="C:\Users\Ольга\Desktop\2024-05-18_21-06-4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3796990" cy="50607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219" name="Picture 3" descr="C:\Users\Ольга\Desktop\2024-05-18_21-07-4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0474" y="1412776"/>
            <a:ext cx="3800191" cy="49823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Принципы построения развивающей среды в дошкольных учреждениях: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28800"/>
            <a:ext cx="9144000" cy="5040560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ru-RU" sz="1600" dirty="0"/>
              <a:t>Принцип дистанции, позиции при взаимодействии, ориентирующей на организацию пространства для общения взрослого с ребенком «глаза в глаза», которое способствует установлению оптимального контакта с детьми;</a:t>
            </a:r>
          </a:p>
          <a:p>
            <a:pPr algn="l">
              <a:buFont typeface="Arial" pitchFamily="34" charset="0"/>
              <a:buChar char="•"/>
            </a:pPr>
            <a:r>
              <a:rPr lang="ru-RU" sz="1600" dirty="0"/>
              <a:t>Принцип активности, возможности ее проявления и формирования у детей и взрослых путем их участия в создании своего предметного окружения;</a:t>
            </a:r>
          </a:p>
          <a:p>
            <a:pPr algn="l">
              <a:buFont typeface="Arial" pitchFamily="34" charset="0"/>
              <a:buChar char="•"/>
            </a:pPr>
            <a:r>
              <a:rPr lang="ru-RU" sz="1600" dirty="0"/>
              <a:t>Принцип стабильности – динамичности, предусматривающей создание условий для изменения и созидания окружающей среды в соответствии со вкусами, настроениями;</a:t>
            </a:r>
          </a:p>
          <a:p>
            <a:pPr algn="l">
              <a:buFont typeface="Arial" pitchFamily="34" charset="0"/>
              <a:buChar char="•"/>
            </a:pPr>
            <a:r>
              <a:rPr lang="ru-RU" sz="1600" dirty="0"/>
              <a:t>Принцип комплексирования и гибкости зонирования, реализующей возможность построения непересекающихся сфер активности и позволяющий детям заниматься одновременно разными видами деятельности, не мешая друг другу;</a:t>
            </a:r>
          </a:p>
          <a:p>
            <a:pPr algn="l">
              <a:buFont typeface="Arial" pitchFamily="34" charset="0"/>
              <a:buChar char="•"/>
            </a:pPr>
            <a:r>
              <a:rPr lang="ru-RU" sz="1600" dirty="0"/>
              <a:t>Принцип </a:t>
            </a:r>
            <a:r>
              <a:rPr lang="ru-RU" sz="1600" dirty="0" err="1"/>
              <a:t>эмоциогенности</a:t>
            </a:r>
            <a:r>
              <a:rPr lang="ru-RU" sz="1600" dirty="0"/>
              <a:t> среды, индивидуальной комфортности и эмоционального благополучия каждого ребенка и взрослого, осуществляемый при оптимальном отборе стимулов по количеству и качеству;</a:t>
            </a:r>
          </a:p>
          <a:p>
            <a:pPr algn="l">
              <a:buFont typeface="Arial" pitchFamily="34" charset="0"/>
              <a:buChar char="•"/>
            </a:pPr>
            <a:r>
              <a:rPr lang="ru-RU" sz="1600" dirty="0"/>
              <a:t>Принцип эстетической организации среды, сочетания привычных и неординарных элементов;</a:t>
            </a:r>
          </a:p>
          <a:p>
            <a:pPr algn="l">
              <a:buFont typeface="Arial" pitchFamily="34" charset="0"/>
              <a:buChar char="•"/>
            </a:pPr>
            <a:r>
              <a:rPr lang="ru-RU" sz="1600" dirty="0"/>
              <a:t>Принцип открытости – закрытости, т.е. готовности среды к изменению, корректировке, развитию;</a:t>
            </a:r>
          </a:p>
          <a:p>
            <a:pPr algn="l">
              <a:buFont typeface="Arial" pitchFamily="34" charset="0"/>
              <a:buChar char="•"/>
            </a:pPr>
            <a:r>
              <a:rPr lang="ru-RU" sz="1600" dirty="0"/>
              <a:t>Принцип половых и возрастных различий как возможности для девочек и мальчиков проявлять свои склонности в соответствии с принятыми в нашем обществе эталонами мужественности и женственности.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«Уголок уединения»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B011D3-2322-173F-B4B7-2EB95F09C4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298448"/>
            <a:ext cx="4083918" cy="5445224"/>
          </a:xfrm>
          <a:prstGeom prst="rect">
            <a:avLst/>
          </a:prstGeom>
          <a:ln w="190500" cap="sq">
            <a:noFill/>
            <a:miter lim="800000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332657"/>
            <a:ext cx="39843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/>
              <a:t>«Центр книги»</a:t>
            </a:r>
          </a:p>
        </p:txBody>
      </p:sp>
      <p:pic>
        <p:nvPicPr>
          <p:cNvPr id="1027" name="Picture 3" descr="C:\Users\Ольга\Desktop\2024-05-18_21-07-3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052736"/>
            <a:ext cx="6552728" cy="5486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63719" y="332656"/>
            <a:ext cx="38279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/>
              <a:t>«Центр природы» </a:t>
            </a:r>
          </a:p>
        </p:txBody>
      </p:sp>
      <p:pic>
        <p:nvPicPr>
          <p:cNvPr id="2050" name="Picture 2" descr="C:\Users\Ольга\Desktop\2024-05-18_21-08-0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052736"/>
            <a:ext cx="5688632" cy="54927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76672"/>
            <a:ext cx="76185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/>
              <a:t>«Центр патриотического воспитания»</a:t>
            </a:r>
          </a:p>
        </p:txBody>
      </p:sp>
      <p:pic>
        <p:nvPicPr>
          <p:cNvPr id="3074" name="Picture 2" descr="C:\Users\Ольга\Desktop\2024-05-18_21-05-3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268760"/>
            <a:ext cx="5328592" cy="54546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260648"/>
            <a:ext cx="53680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/>
              <a:t>«Центр конструирования»</a:t>
            </a:r>
          </a:p>
        </p:txBody>
      </p:sp>
      <p:pic>
        <p:nvPicPr>
          <p:cNvPr id="4098" name="Picture 2" descr="C:\Users\Ольга\Desktop\2024-05-18_21-09-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124744"/>
            <a:ext cx="5630242" cy="55054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260648"/>
            <a:ext cx="59089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/>
              <a:t>«Центр детского творчества»</a:t>
            </a:r>
          </a:p>
        </p:txBody>
      </p:sp>
      <p:pic>
        <p:nvPicPr>
          <p:cNvPr id="5122" name="Picture 2" descr="C:\Users\Ольга\Desktop\2024-05-18_21-08-5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2"/>
            <a:ext cx="4216400" cy="54207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3" name="Picture 3" descr="C:\Users\Ольга\Desktop\2024-05-18_21-08-2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196752"/>
            <a:ext cx="4260850" cy="5400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9912" y="0"/>
            <a:ext cx="51731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«Центр музыки и театра»</a:t>
            </a:r>
          </a:p>
        </p:txBody>
      </p:sp>
      <p:pic>
        <p:nvPicPr>
          <p:cNvPr id="6146" name="Picture 2" descr="C:\Users\Ольга\Desktop\2024-05-18_21-09-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3384376" cy="29131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147" name="Picture 3" descr="C:\Users\Ольга\Desktop\2024-05-18_21-07-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3728814"/>
            <a:ext cx="3312368" cy="31291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148" name="Picture 4" descr="C:\Users\Ольга\Desktop\2024-05-18_21-05-0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3429000"/>
            <a:ext cx="3600400" cy="33123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149" name="Picture 5" descr="C:\Users\Ольга\Desktop\2024-05-18_21-04-2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692696"/>
            <a:ext cx="3347864" cy="28083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52</TotalTime>
  <Words>239</Words>
  <Application>Microsoft Office PowerPoint</Application>
  <PresentationFormat>Экран (4:3)</PresentationFormat>
  <Paragraphs>21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Franklin Gothic Book</vt:lpstr>
      <vt:lpstr>Franklin Gothic Medium</vt:lpstr>
      <vt:lpstr>Wingdings 2</vt:lpstr>
      <vt:lpstr>Трек</vt:lpstr>
      <vt:lpstr>Презентация PowerPoint</vt:lpstr>
      <vt:lpstr>Принципы построения развивающей среды в дошкольных учреждениях: </vt:lpstr>
      <vt:lpstr>«Уголок уединения»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«Центр сюжетно-ролевых игр»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№8 «Улыбка»</dc:title>
  <dc:creator>Ольга</dc:creator>
  <cp:lastModifiedBy>Пользователь</cp:lastModifiedBy>
  <cp:revision>7</cp:revision>
  <dcterms:created xsi:type="dcterms:W3CDTF">2024-05-18T17:35:21Z</dcterms:created>
  <dcterms:modified xsi:type="dcterms:W3CDTF">2024-05-21T10:47:24Z</dcterms:modified>
</cp:coreProperties>
</file>