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2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DD366-63B9-4E43-80E3-9354BA79442A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F242-E5CC-4CE1-A531-2CD6F31C8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172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DD366-63B9-4E43-80E3-9354BA79442A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F242-E5CC-4CE1-A531-2CD6F31C8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213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DD366-63B9-4E43-80E3-9354BA79442A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F242-E5CC-4CE1-A531-2CD6F31C82F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036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DD366-63B9-4E43-80E3-9354BA79442A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F242-E5CC-4CE1-A531-2CD6F31C8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5653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DD366-63B9-4E43-80E3-9354BA79442A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F242-E5CC-4CE1-A531-2CD6F31C82F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997617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DD366-63B9-4E43-80E3-9354BA79442A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F242-E5CC-4CE1-A531-2CD6F31C8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5081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DD366-63B9-4E43-80E3-9354BA79442A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F242-E5CC-4CE1-A531-2CD6F31C8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6459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DD366-63B9-4E43-80E3-9354BA79442A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F242-E5CC-4CE1-A531-2CD6F31C8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2864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DD366-63B9-4E43-80E3-9354BA79442A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F242-E5CC-4CE1-A531-2CD6F31C8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3821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DD366-63B9-4E43-80E3-9354BA79442A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F242-E5CC-4CE1-A531-2CD6F31C8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8438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DD366-63B9-4E43-80E3-9354BA79442A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F242-E5CC-4CE1-A531-2CD6F31C8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2549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DD366-63B9-4E43-80E3-9354BA79442A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F242-E5CC-4CE1-A531-2CD6F31C8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4547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DD366-63B9-4E43-80E3-9354BA79442A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F242-E5CC-4CE1-A531-2CD6F31C8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3640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DD366-63B9-4E43-80E3-9354BA79442A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F242-E5CC-4CE1-A531-2CD6F31C8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9714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DD366-63B9-4E43-80E3-9354BA79442A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F242-E5CC-4CE1-A531-2CD6F31C8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333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DD366-63B9-4E43-80E3-9354BA79442A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37F242-E5CC-4CE1-A531-2CD6F31C8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1266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FDD366-63B9-4E43-80E3-9354BA79442A}" type="datetimeFigureOut">
              <a:rPr lang="ru-RU" smtClean="0"/>
              <a:t>28.05.2024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637F242-E5CC-4CE1-A531-2CD6F31C82F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5650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0B39FF-941B-3CF1-B8C9-BA7B92B22F0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РППС </a:t>
            </a:r>
            <a:br>
              <a:rPr lang="ru-RU" dirty="0"/>
            </a:br>
            <a:r>
              <a:rPr lang="ru-RU" dirty="0"/>
              <a:t>группы 7 «Чунга Чанга»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F70F875-44CB-1A2A-9905-FA0C4A3B9D4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dirty="0"/>
          </a:p>
          <a:p>
            <a:endParaRPr lang="ru-RU" dirty="0"/>
          </a:p>
          <a:p>
            <a:r>
              <a:rPr lang="ru-RU" dirty="0"/>
              <a:t>                                                                          </a:t>
            </a:r>
          </a:p>
          <a:p>
            <a:r>
              <a:rPr lang="ru-RU" dirty="0"/>
              <a:t>                                                                                Выполнила Гусакова Ю.В.</a:t>
            </a:r>
          </a:p>
        </p:txBody>
      </p:sp>
    </p:spTree>
    <p:extLst>
      <p:ext uri="{BB962C8B-B14F-4D97-AF65-F5344CB8AC3E}">
        <p14:creationId xmlns:p14="http://schemas.microsoft.com/office/powerpoint/2010/main" val="2316973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B1FF4E-183E-2409-7B95-0899622C3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Книжный уголок </a:t>
            </a:r>
            <a:br>
              <a:rPr lang="ru-RU" dirty="0"/>
            </a:br>
            <a:r>
              <a:rPr lang="ru-RU" dirty="0" err="1"/>
              <a:t>Уголок</a:t>
            </a:r>
            <a:r>
              <a:rPr lang="ru-RU" dirty="0"/>
              <a:t> рисования</a:t>
            </a:r>
          </a:p>
        </p:txBody>
      </p:sp>
      <p:pic>
        <p:nvPicPr>
          <p:cNvPr id="9218" name="Picture 2">
            <a:extLst>
              <a:ext uri="{FF2B5EF4-FFF2-40B4-BE49-F238E27FC236}">
                <a16:creationId xmlns:a16="http://schemas.microsoft.com/office/drawing/2014/main" id="{3C2B1F43-EB54-14F4-5300-ABE01E70A1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454" y="1819469"/>
            <a:ext cx="3568959" cy="4758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>
            <a:extLst>
              <a:ext uri="{FF2B5EF4-FFF2-40B4-BE49-F238E27FC236}">
                <a16:creationId xmlns:a16="http://schemas.microsoft.com/office/drawing/2014/main" id="{043B8CA7-8886-2C78-755F-E22B9CD204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4533" y="1790441"/>
            <a:ext cx="6570133" cy="492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24994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08BCE9-16CF-3139-AA9D-95D8261E2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223935"/>
            <a:ext cx="8596668" cy="1706465"/>
          </a:xfrm>
        </p:spPr>
        <p:txBody>
          <a:bodyPr/>
          <a:lstStyle/>
          <a:p>
            <a:pPr algn="ctr"/>
            <a:r>
              <a:rPr lang="ru-RU" dirty="0"/>
              <a:t>Спортивный уголок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509BC9D1-90B7-2D13-8FAD-B94465C9C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326" y="969865"/>
            <a:ext cx="6160925" cy="566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4698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1AA5AF-9EBE-4750-7222-858FE53BCA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42392" y="-475861"/>
            <a:ext cx="10226351" cy="5999583"/>
          </a:xfrm>
        </p:spPr>
        <p:txBody>
          <a:bodyPr/>
          <a:lstStyle/>
          <a:p>
            <a:b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b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b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b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b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b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b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b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b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b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b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b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b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b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b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b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  <a:t>Предметно-пространственная развивающая среда в дошкольном учреждении должна отвечать следующим требованиям:</a:t>
            </a:r>
            <a:b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  <a:t>Безопасность: соответствие всех элементов среды требованиям по обеспечению надежности и безопасности их использования.</a:t>
            </a:r>
            <a:b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  <a:t>Насыщенность: соответствие возрастным возможностям детей и содержанию учебной программы дошкольного образования.</a:t>
            </a:r>
            <a:b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r>
              <a:rPr lang="ru-RU" sz="14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  <a:t>Трансформируемость</a:t>
            </a:r>
            <a: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  <a:t>: возможность изменений среды в зависимости от образовательной ситуации.</a:t>
            </a:r>
            <a:b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r>
              <a:rPr lang="ru-RU" sz="1400" b="0" i="0" dirty="0" err="1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  <a:t>Полифункциональность</a:t>
            </a:r>
            <a: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  <a:t>: возможность разнообразного использования различных составляющих среды.</a:t>
            </a:r>
            <a:b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  <a:t>Вариативность: наличие в среде различных пространств и игровых материалов, обеспечивающих свободный выбор детей</a:t>
            </a:r>
            <a:r>
              <a:rPr lang="ru-RU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  <a:t>.</a:t>
            </a:r>
            <a:br>
              <a:rPr lang="ru-RU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r>
              <a:rPr lang="ru-RU" sz="1400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  <a:t>Доступность: возможность свободного доступа детей к играм, материалам и оборудованию</a:t>
            </a:r>
            <a:r>
              <a:rPr lang="ru-RU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  <a:t>.</a:t>
            </a:r>
            <a:br>
              <a:rPr lang="ru-RU" b="0" i="0" dirty="0">
                <a:solidFill>
                  <a:srgbClr val="333333"/>
                </a:solidFill>
                <a:effectLst/>
                <a:highlight>
                  <a:srgbClr val="FFFFFF"/>
                </a:highlight>
                <a:latin typeface="YS Text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352E121-9F9C-A30C-7DAD-A03B2CF119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flipH="1">
            <a:off x="1461348" y="5102013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4505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13757E-7D0F-3C3B-D5E6-34242F0A5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         Центр ПДД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4DDC929E-057B-766C-3452-E437757D30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282958"/>
            <a:ext cx="7750002" cy="5519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1167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DBD972-62CA-C169-6273-1240F6477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 Центр Конструирования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0B89BCA4-FCE5-C3EF-5342-858525FC9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928" y="1346199"/>
            <a:ext cx="3846934" cy="51292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9536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4889C7-7493-9324-228D-F9144D76C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Патриотический уголок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7D5BEA2C-E634-DEB3-D226-15C0D31E83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38942"/>
            <a:ext cx="7358743" cy="5519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11307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194CF3-4CAD-3AF6-9154-3FADF0F515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Центр театрализованной деятельности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BF4C37C-7B05-CEE4-8D42-1B8BE9A8C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324946"/>
            <a:ext cx="7377404" cy="5533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3057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68FA99-BCCC-C209-02BD-43246D264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Центр природы</a:t>
            </a:r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F72E8462-B135-3614-6C70-FEF3EE508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2147" y="1379380"/>
            <a:ext cx="7100596" cy="5478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55426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9F4B9B-1336-DCF0-72FA-CFFBB6BC5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Центр социально-личностного развития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1E620D09-3E40-8760-4D64-507C78D4F4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71" y="863082"/>
            <a:ext cx="1527175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E25BE35E-20D8-4366-034C-DA09182991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392" y="406400"/>
            <a:ext cx="3307875" cy="2480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>
            <a:extLst>
              <a:ext uri="{FF2B5EF4-FFF2-40B4-BE49-F238E27FC236}">
                <a16:creationId xmlns:a16="http://schemas.microsoft.com/office/drawing/2014/main" id="{13185FD9-B1DC-ADB2-E81E-330DC8F8B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7261" y="3280748"/>
            <a:ext cx="2470280" cy="329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>
            <a:extLst>
              <a:ext uri="{FF2B5EF4-FFF2-40B4-BE49-F238E27FC236}">
                <a16:creationId xmlns:a16="http://schemas.microsoft.com/office/drawing/2014/main" id="{DDE930D9-3C96-384E-65F2-8E71579D6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5668" y="1982236"/>
            <a:ext cx="2309327" cy="2622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8" name="Picture 10">
            <a:extLst>
              <a:ext uri="{FF2B5EF4-FFF2-40B4-BE49-F238E27FC236}">
                <a16:creationId xmlns:a16="http://schemas.microsoft.com/office/drawing/2014/main" id="{19B47DA7-0210-9877-64D4-D9F0D03E33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271" y="4124131"/>
            <a:ext cx="1948931" cy="2598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0" name="Picture 12">
            <a:extLst>
              <a:ext uri="{FF2B5EF4-FFF2-40B4-BE49-F238E27FC236}">
                <a16:creationId xmlns:a16="http://schemas.microsoft.com/office/drawing/2014/main" id="{CE82C4A8-63DA-03FE-A94A-7E7E46A485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918" y="3293706"/>
            <a:ext cx="257175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82" name="Picture 14">
            <a:extLst>
              <a:ext uri="{FF2B5EF4-FFF2-40B4-BE49-F238E27FC236}">
                <a16:creationId xmlns:a16="http://schemas.microsoft.com/office/drawing/2014/main" id="{35A05610-2FA8-0941-7454-BE0379E22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2718" y="3835401"/>
            <a:ext cx="2165479" cy="2887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30177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93B1E5-1499-EFB5-4FED-C11AD9F9F6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Музыкальный центр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6F0F28F3-FF10-A8BB-16FE-48FCBE4E00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7306" y="1270000"/>
            <a:ext cx="7284098" cy="5463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3510148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35</TotalTime>
  <Words>153</Words>
  <Application>Microsoft Office PowerPoint</Application>
  <PresentationFormat>Широкоэкранный</PresentationFormat>
  <Paragraphs>15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Trebuchet MS</vt:lpstr>
      <vt:lpstr>Wingdings 3</vt:lpstr>
      <vt:lpstr>YS Text</vt:lpstr>
      <vt:lpstr>Аспект</vt:lpstr>
      <vt:lpstr>РППС  группы 7 «Чунга Чанга»</vt:lpstr>
      <vt:lpstr>                Предметно-пространственная развивающая среда в дошкольном учреждении должна отвечать следующим требованиям: Безопасность: соответствие всех элементов среды требованиям по обеспечению надежности и безопасности их использования. Насыщенность: соответствие возрастным возможностям детей и содержанию учебной программы дошкольного образования. Трансформируемость: возможность изменений среды в зависимости от образовательной ситуации. Полифункциональность: возможность разнообразного использования различных составляющих среды. Вариативность: наличие в среде различных пространств и игровых материалов, обеспечивающих свободный выбор детей. Доступность: возможность свободного доступа детей к играм, материалам и оборудованию. </vt:lpstr>
      <vt:lpstr>                       Центр ПДД</vt:lpstr>
      <vt:lpstr>               Центр Конструирования</vt:lpstr>
      <vt:lpstr>            Патриотический уголок</vt:lpstr>
      <vt:lpstr>Центр театрализованной деятельности</vt:lpstr>
      <vt:lpstr>Центр природы</vt:lpstr>
      <vt:lpstr>Центр социально-личностного развития</vt:lpstr>
      <vt:lpstr>Музыкальный центр</vt:lpstr>
      <vt:lpstr>Книжный уголок  Уголок рисования</vt:lpstr>
      <vt:lpstr>Спортивный уголок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РППС  группы 7 «Чунга Чанга»</dc:title>
  <dc:creator>Пользователь</dc:creator>
  <cp:lastModifiedBy>Пользователь</cp:lastModifiedBy>
  <cp:revision>1</cp:revision>
  <dcterms:created xsi:type="dcterms:W3CDTF">2024-05-28T10:51:56Z</dcterms:created>
  <dcterms:modified xsi:type="dcterms:W3CDTF">2024-05-28T11:27:55Z</dcterms:modified>
</cp:coreProperties>
</file>