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handoutMasterIdLst>
    <p:handoutMasterId r:id="rId18"/>
  </p:handoutMasterIdLst>
  <p:sldIdLst>
    <p:sldId id="289" r:id="rId4"/>
    <p:sldId id="323" r:id="rId5"/>
    <p:sldId id="288" r:id="rId6"/>
    <p:sldId id="329" r:id="rId7"/>
    <p:sldId id="328" r:id="rId8"/>
    <p:sldId id="327" r:id="rId9"/>
    <p:sldId id="326" r:id="rId10"/>
    <p:sldId id="325" r:id="rId11"/>
    <p:sldId id="324" r:id="rId12"/>
    <p:sldId id="330" r:id="rId13"/>
    <p:sldId id="332" r:id="rId14"/>
    <p:sldId id="331" r:id="rId15"/>
    <p:sldId id="333" r:id="rId16"/>
    <p:sldId id="33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21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FEF7DA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10" autoAdjust="0"/>
    <p:restoredTop sz="98208" autoAdjust="0"/>
  </p:normalViewPr>
  <p:slideViewPr>
    <p:cSldViewPr>
      <p:cViewPr varScale="1">
        <p:scale>
          <a:sx n="80" d="100"/>
          <a:sy n="80" d="100"/>
        </p:scale>
        <p:origin x="1483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255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2E7D2A-076E-4ABF-A5B6-56E3D032A904}" type="datetimeFigureOut">
              <a:rPr lang="ru-RU" smtClean="0"/>
              <a:pPr/>
              <a:t>20.05.2024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F96B72-36DF-4632-A7BB-E7188C33C2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00253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240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837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991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626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8455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801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223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852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3216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5825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741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2606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684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1354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0688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1990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2837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5338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371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0894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9696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752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4709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2299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0569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4881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613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424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874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020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282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63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560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68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053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20.05.2024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118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е 3"/>
          <p:cNvSpPr txBox="1"/>
          <p:nvPr/>
        </p:nvSpPr>
        <p:spPr>
          <a:xfrm>
            <a:off x="723829" y="4941168"/>
            <a:ext cx="8127355" cy="1015663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Bookman Old Style" pitchFamily="18" charset="0"/>
              </a:rPr>
              <a:t>Воспитатель: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Verdana" pitchFamily="34" charset="0"/>
              </a:rPr>
              <a:t>Знаменская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rgbClr val="002060"/>
                </a:solidFill>
                <a:latin typeface="Verdana" pitchFamily="34" charset="0"/>
              </a:rPr>
              <a:t>Алина Романовна </a:t>
            </a:r>
          </a:p>
        </p:txBody>
      </p:sp>
      <p:sp>
        <p:nvSpPr>
          <p:cNvPr id="3" name="Поле 2"/>
          <p:cNvSpPr txBox="1"/>
          <p:nvPr/>
        </p:nvSpPr>
        <p:spPr>
          <a:xfrm>
            <a:off x="723829" y="3243267"/>
            <a:ext cx="8600699" cy="1697901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1000"/>
              </a:spcAft>
            </a:pPr>
            <a:r>
              <a:rPr lang="ru-RU" sz="3200" b="1" dirty="0">
                <a:ln w="24498" cap="flat" cmpd="dbl" algn="ctr">
                  <a:solidFill>
                    <a:srgbClr val="D02E29"/>
                  </a:solidFill>
                  <a:prstDash val="solid"/>
                  <a:miter lim="0"/>
                </a:ln>
                <a:solidFill>
                  <a:srgbClr val="FF0000"/>
                </a:solidFill>
                <a:latin typeface="Bookman Old Style" panose="02050604050505020204" pitchFamily="18" charset="0"/>
                <a:ea typeface="Batang" panose="02030600000101010101" pitchFamily="18" charset="-127"/>
                <a:cs typeface="Times New Roman"/>
              </a:rPr>
              <a:t>Развивающая предметно-пространственная среда </a:t>
            </a:r>
          </a:p>
          <a:p>
            <a:pPr algn="ctr">
              <a:spcAft>
                <a:spcPts val="1000"/>
              </a:spcAft>
            </a:pPr>
            <a:r>
              <a:rPr lang="ru-RU" sz="3200" b="1" dirty="0">
                <a:ln w="24498" cap="flat" cmpd="dbl" algn="ctr">
                  <a:solidFill>
                    <a:srgbClr val="D02E29"/>
                  </a:solidFill>
                  <a:prstDash val="solid"/>
                  <a:miter lim="0"/>
                </a:ln>
                <a:solidFill>
                  <a:srgbClr val="FF0000"/>
                </a:solidFill>
                <a:latin typeface="Bookman Old Style" panose="02050604050505020204" pitchFamily="18" charset="0"/>
                <a:ea typeface="Batang" panose="02030600000101010101" pitchFamily="18" charset="-127"/>
                <a:cs typeface="Times New Roman"/>
              </a:rPr>
              <a:t>в группе №9 «Золотая рыбка» </a:t>
            </a:r>
            <a:endParaRPr lang="ru-RU" sz="3200" dirty="0">
              <a:solidFill>
                <a:srgbClr val="FF0000"/>
              </a:solidFill>
              <a:latin typeface="Bookman Old Style" panose="02050604050505020204" pitchFamily="18" charset="0"/>
              <a:ea typeface="Batang" panose="02030600000101010101" pitchFamily="18" charset="-127"/>
              <a:cs typeface="Times New Roman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81209" y="44624"/>
            <a:ext cx="834356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Bookman Old Style" pitchFamily="18" charset="0"/>
              </a:rPr>
              <a:t>Муниципальное дошкольное образовательное учреждение </a:t>
            </a:r>
          </a:p>
          <a:p>
            <a:pPr algn="ctr"/>
            <a:r>
              <a:rPr lang="ru-RU" sz="1400" b="1" dirty="0">
                <a:latin typeface="Bookman Old Style" pitchFamily="18" charset="0"/>
              </a:rPr>
              <a:t>детский сад № 6«Лукоморье» </a:t>
            </a:r>
          </a:p>
          <a:p>
            <a:pPr algn="ctr"/>
            <a:r>
              <a:rPr lang="ru-RU" sz="1400" b="1" dirty="0">
                <a:latin typeface="Bookman Old Style" pitchFamily="18" charset="0"/>
              </a:rPr>
              <a:t>г. Петрозаводск </a:t>
            </a:r>
          </a:p>
        </p:txBody>
      </p:sp>
    </p:spTree>
    <p:extLst>
      <p:ext uri="{BB962C8B-B14F-4D97-AF65-F5344CB8AC3E}">
        <p14:creationId xmlns:p14="http://schemas.microsoft.com/office/powerpoint/2010/main" val="1595733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е 9"/>
          <p:cNvSpPr txBox="1"/>
          <p:nvPr/>
        </p:nvSpPr>
        <p:spPr>
          <a:xfrm>
            <a:off x="180123" y="1772816"/>
            <a:ext cx="8767244" cy="4968552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800" b="1" i="1" dirty="0">
              <a:solidFill>
                <a:srgbClr val="660066"/>
              </a:solidFill>
              <a:latin typeface="Bookman Old Style" pitchFamily="18" charset="0"/>
              <a:ea typeface="Batang" panose="02030600000101010101" pitchFamily="18" charset="-127"/>
            </a:endParaRPr>
          </a:p>
          <a:p>
            <a:endParaRPr lang="ru-RU" sz="2000" dirty="0"/>
          </a:p>
          <a:p>
            <a:r>
              <a:rPr lang="ru-RU" sz="2000" dirty="0"/>
              <a:t>         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106692"/>
            <a:ext cx="925252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solidFill>
                  <a:srgbClr val="FF0000"/>
                </a:solidFill>
                <a:latin typeface="Bookman Old Style" pitchFamily="18" charset="0"/>
              </a:rPr>
              <a:t>Центр конструирования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112187-DD7D-279D-9236-C103008C41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913" y="2204864"/>
            <a:ext cx="3150174" cy="42002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28392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е 9"/>
          <p:cNvSpPr txBox="1"/>
          <p:nvPr/>
        </p:nvSpPr>
        <p:spPr>
          <a:xfrm>
            <a:off x="180123" y="1772816"/>
            <a:ext cx="8767244" cy="4968552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800" b="1" i="1" dirty="0">
              <a:solidFill>
                <a:srgbClr val="660066"/>
              </a:solidFill>
              <a:latin typeface="Bookman Old Style" pitchFamily="18" charset="0"/>
              <a:ea typeface="Batang" panose="02030600000101010101" pitchFamily="18" charset="-127"/>
            </a:endParaRPr>
          </a:p>
          <a:p>
            <a:endParaRPr lang="ru-RU" sz="2000" dirty="0"/>
          </a:p>
          <a:p>
            <a:r>
              <a:rPr lang="ru-RU" sz="2000" dirty="0"/>
              <a:t>         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106692"/>
            <a:ext cx="925252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solidFill>
                  <a:srgbClr val="FF0000"/>
                </a:solidFill>
                <a:latin typeface="Bookman Old Style" pitchFamily="18" charset="0"/>
              </a:rPr>
              <a:t>Центр литературного развития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821723-A173-2B2D-FB17-A078767AD3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411" y="2420888"/>
            <a:ext cx="5285177" cy="39638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24412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е 9"/>
          <p:cNvSpPr txBox="1"/>
          <p:nvPr/>
        </p:nvSpPr>
        <p:spPr>
          <a:xfrm>
            <a:off x="180123" y="1772816"/>
            <a:ext cx="8767244" cy="4968552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800" b="1" i="1" dirty="0">
              <a:solidFill>
                <a:srgbClr val="660066"/>
              </a:solidFill>
              <a:latin typeface="Bookman Old Style" pitchFamily="18" charset="0"/>
              <a:ea typeface="Batang" panose="02030600000101010101" pitchFamily="18" charset="-127"/>
            </a:endParaRPr>
          </a:p>
          <a:p>
            <a:endParaRPr lang="ru-RU" sz="2000" dirty="0"/>
          </a:p>
          <a:p>
            <a:r>
              <a:rPr lang="ru-RU" sz="2000" dirty="0"/>
              <a:t>         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8767244" cy="786416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solidFill>
                  <a:srgbClr val="FF0000"/>
                </a:solidFill>
                <a:latin typeface="Bookman Old Style" pitchFamily="18" charset="0"/>
              </a:rPr>
              <a:t>Центр познавательного развития (страноведение, театр)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8E6B3C4-B323-B549-85A1-560FA1ABA9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212" y="2353427"/>
            <a:ext cx="3123788" cy="41650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E18F8E-A659-196C-A291-69AA39549F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309" y="2353427"/>
            <a:ext cx="3123788" cy="41665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46072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е 9"/>
          <p:cNvSpPr txBox="1"/>
          <p:nvPr/>
        </p:nvSpPr>
        <p:spPr>
          <a:xfrm>
            <a:off x="180123" y="1772816"/>
            <a:ext cx="8767244" cy="4968552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800" b="1" i="1" dirty="0">
              <a:solidFill>
                <a:srgbClr val="660066"/>
              </a:solidFill>
              <a:latin typeface="Bookman Old Style" pitchFamily="18" charset="0"/>
              <a:ea typeface="Batang" panose="02030600000101010101" pitchFamily="18" charset="-127"/>
            </a:endParaRPr>
          </a:p>
          <a:p>
            <a:endParaRPr lang="ru-RU" sz="2000" dirty="0"/>
          </a:p>
          <a:p>
            <a:r>
              <a:rPr lang="ru-RU" sz="2000" dirty="0"/>
              <a:t>         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106692"/>
            <a:ext cx="9144000" cy="786416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solidFill>
                  <a:srgbClr val="FF0000"/>
                </a:solidFill>
                <a:latin typeface="Bookman Old Style" pitchFamily="18" charset="0"/>
              </a:rPr>
              <a:t>Центр музыкального развития и безопасности жизнедеятельности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0BBA765-79D4-F318-0A71-F422B65C8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734" y="2204864"/>
            <a:ext cx="3162531" cy="42180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84021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е 9"/>
          <p:cNvSpPr txBox="1"/>
          <p:nvPr/>
        </p:nvSpPr>
        <p:spPr>
          <a:xfrm>
            <a:off x="180123" y="1772816"/>
            <a:ext cx="8767244" cy="4968552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800" b="1" i="1" dirty="0">
              <a:solidFill>
                <a:srgbClr val="660066"/>
              </a:solidFill>
              <a:latin typeface="Bookman Old Style" pitchFamily="18" charset="0"/>
              <a:ea typeface="Batang" panose="02030600000101010101" pitchFamily="18" charset="-127"/>
            </a:endParaRPr>
          </a:p>
          <a:p>
            <a:endParaRPr lang="ru-RU" sz="2000" dirty="0"/>
          </a:p>
          <a:p>
            <a:r>
              <a:rPr lang="ru-RU" sz="2000" dirty="0"/>
              <a:t>         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106692"/>
            <a:ext cx="925252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solidFill>
                  <a:srgbClr val="FF0000"/>
                </a:solidFill>
                <a:latin typeface="Bookman Old Style" pitchFamily="18" charset="0"/>
              </a:rPr>
              <a:t>Центр творчества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5903077-1E1D-C0E2-8297-79392DDAA8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6025" y="2636912"/>
            <a:ext cx="4831949" cy="362479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84687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9331" y="332656"/>
            <a:ext cx="7317635" cy="7492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cap="all" dirty="0">
                <a:solidFill>
                  <a:srgbClr val="FF0000"/>
                </a:solidFill>
                <a:latin typeface="Bookman Old Style" pitchFamily="18" charset="0"/>
              </a:rPr>
              <a:t>Содержание развивающей Предметно-пространственной среды в группе:</a:t>
            </a:r>
          </a:p>
          <a:p>
            <a:endParaRPr lang="ru-RU" sz="2000" b="1" cap="all" dirty="0">
              <a:solidFill>
                <a:srgbClr val="FF0000"/>
              </a:solidFill>
              <a:latin typeface="Bookman Old Style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cap="all" dirty="0">
                <a:solidFill>
                  <a:srgbClr val="FF0000"/>
                </a:solidFill>
                <a:latin typeface="Bookman Old Style" pitchFamily="18" charset="0"/>
              </a:rPr>
              <a:t>Тематический центр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cap="all" dirty="0">
                <a:solidFill>
                  <a:srgbClr val="FF0000"/>
                </a:solidFill>
                <a:latin typeface="Bookman Old Style" pitchFamily="18" charset="0"/>
              </a:rPr>
              <a:t>Центр дежурства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cap="all" dirty="0">
                <a:solidFill>
                  <a:srgbClr val="FF0000"/>
                </a:solidFill>
                <a:latin typeface="Bookman Old Style" pitchFamily="18" charset="0"/>
              </a:rPr>
              <a:t>Центр игры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cap="all" dirty="0">
                <a:solidFill>
                  <a:srgbClr val="FF0000"/>
                </a:solidFill>
                <a:latin typeface="Bookman Old Style" pitchFamily="18" charset="0"/>
              </a:rPr>
              <a:t>Центр экспериментирования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cap="all" dirty="0">
                <a:solidFill>
                  <a:srgbClr val="FF0000"/>
                </a:solidFill>
                <a:latin typeface="Bookman Old Style" pitchFamily="18" charset="0"/>
              </a:rPr>
              <a:t>Центр наблюдения за природой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cap="all" dirty="0">
                <a:solidFill>
                  <a:srgbClr val="FF0000"/>
                </a:solidFill>
                <a:latin typeface="Bookman Old Style" pitchFamily="18" charset="0"/>
              </a:rPr>
              <a:t>Центр патриотического воспитания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cap="all" dirty="0">
                <a:solidFill>
                  <a:srgbClr val="FF0000"/>
                </a:solidFill>
                <a:latin typeface="Bookman Old Style" pitchFamily="18" charset="0"/>
              </a:rPr>
              <a:t>Центр познавательного развития. Зона дидактических и настольно-печатных игр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cap="all" dirty="0">
                <a:solidFill>
                  <a:srgbClr val="FF0000"/>
                </a:solidFill>
                <a:latin typeface="Bookman Old Style" pitchFamily="18" charset="0"/>
              </a:rPr>
              <a:t>Центр конструирования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cap="all" dirty="0">
                <a:solidFill>
                  <a:srgbClr val="FF0000"/>
                </a:solidFill>
                <a:latin typeface="Bookman Old Style" pitchFamily="18" charset="0"/>
              </a:rPr>
              <a:t>Центр Книги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cap="all" dirty="0">
                <a:solidFill>
                  <a:srgbClr val="FF0000"/>
                </a:solidFill>
                <a:latin typeface="Bookman Old Style" pitchFamily="18" charset="0"/>
              </a:rPr>
              <a:t>Центр познавательного развития. Страноведение, театр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cap="all" dirty="0">
                <a:solidFill>
                  <a:srgbClr val="FF0000"/>
                </a:solidFill>
                <a:latin typeface="Bookman Old Style" pitchFamily="18" charset="0"/>
              </a:rPr>
              <a:t>Центр музыкального развития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cap="all" dirty="0">
                <a:solidFill>
                  <a:srgbClr val="FF0000"/>
                </a:solidFill>
                <a:latin typeface="Bookman Old Style" pitchFamily="18" charset="0"/>
              </a:rPr>
              <a:t>Центр творчества</a:t>
            </a:r>
            <a:endParaRPr lang="ru-RU" sz="2000" b="1" cap="all" dirty="0">
              <a:solidFill>
                <a:srgbClr val="FF0000"/>
              </a:solidFill>
              <a:latin typeface="Bookman Old Style" pitchFamily="18" charset="0"/>
            </a:endParaRPr>
          </a:p>
          <a:p>
            <a:endParaRPr lang="ru-RU" sz="3600" b="1" cap="all" dirty="0">
              <a:solidFill>
                <a:srgbClr val="FF0000"/>
              </a:solidFill>
              <a:latin typeface="Bookman Old Style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i="1" dirty="0">
              <a:latin typeface="Bookman Old Style" pitchFamily="18" charset="0"/>
            </a:endParaRPr>
          </a:p>
          <a:p>
            <a:pPr algn="ctr"/>
            <a:r>
              <a:rPr lang="ru-RU" sz="2000" i="1" dirty="0"/>
              <a:t> </a:t>
            </a:r>
          </a:p>
          <a:p>
            <a:pPr algn="ctr">
              <a:lnSpc>
                <a:spcPct val="150000"/>
              </a:lnSpc>
            </a:pPr>
            <a:endParaRPr lang="ru-RU" sz="2000" i="1" dirty="0"/>
          </a:p>
          <a:p>
            <a:pPr algn="ctr">
              <a:lnSpc>
                <a:spcPct val="150000"/>
              </a:lnSpc>
            </a:pP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2696853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е 9"/>
          <p:cNvSpPr txBox="1"/>
          <p:nvPr/>
        </p:nvSpPr>
        <p:spPr>
          <a:xfrm>
            <a:off x="180123" y="1772816"/>
            <a:ext cx="8767244" cy="4968552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800" b="1" i="1" dirty="0">
              <a:solidFill>
                <a:srgbClr val="660066"/>
              </a:solidFill>
              <a:latin typeface="Bookman Old Style" pitchFamily="18" charset="0"/>
              <a:ea typeface="Batang" panose="02030600000101010101" pitchFamily="18" charset="-127"/>
            </a:endParaRPr>
          </a:p>
          <a:p>
            <a:endParaRPr lang="ru-RU" sz="2000" dirty="0"/>
          </a:p>
          <a:p>
            <a:r>
              <a:rPr lang="ru-RU" sz="2000" dirty="0"/>
              <a:t>         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-468560" y="4665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FF0000"/>
                </a:solidFill>
                <a:latin typeface="Bookman Old Style" pitchFamily="18" charset="0"/>
              </a:rPr>
              <a:t>Тематический центр</a:t>
            </a:r>
            <a:endParaRPr lang="ru-RU" sz="36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28D7501-D12E-CB46-6959-544C4614AC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132856"/>
            <a:ext cx="3420380" cy="45605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7469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е 9"/>
          <p:cNvSpPr txBox="1"/>
          <p:nvPr/>
        </p:nvSpPr>
        <p:spPr>
          <a:xfrm>
            <a:off x="180123" y="1772816"/>
            <a:ext cx="8767244" cy="4968552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800" b="1" i="1" dirty="0">
              <a:solidFill>
                <a:srgbClr val="660066"/>
              </a:solidFill>
              <a:latin typeface="Bookman Old Style" pitchFamily="18" charset="0"/>
              <a:ea typeface="Batang" panose="02030600000101010101" pitchFamily="18" charset="-127"/>
            </a:endParaRPr>
          </a:p>
          <a:p>
            <a:endParaRPr lang="ru-RU" sz="2000" dirty="0"/>
          </a:p>
          <a:p>
            <a:r>
              <a:rPr lang="ru-RU" sz="2000" dirty="0"/>
              <a:t>         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-324544" y="15618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FF0000"/>
                </a:solidFill>
                <a:latin typeface="Bookman Old Style" pitchFamily="18" charset="0"/>
              </a:rPr>
              <a:t>Центр дежурства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8A0F3BF-B1F1-14DD-2A5F-2BFFECDFFE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204864"/>
            <a:ext cx="3312368" cy="44164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0327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F3FE57-4D40-5093-2CCC-A8F437A45F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241919"/>
            <a:ext cx="2016224" cy="268953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1A2216-BB0A-2FB1-7BF7-386E0A8AF4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510" y="2243159"/>
            <a:ext cx="2016224" cy="26882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оле 9"/>
          <p:cNvSpPr txBox="1"/>
          <p:nvPr/>
        </p:nvSpPr>
        <p:spPr>
          <a:xfrm>
            <a:off x="-180528" y="2447182"/>
            <a:ext cx="8767244" cy="4968552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800" b="1" i="1" dirty="0">
              <a:solidFill>
                <a:srgbClr val="660066"/>
              </a:solidFill>
              <a:latin typeface="Bookman Old Style" pitchFamily="18" charset="0"/>
              <a:ea typeface="Batang" panose="02030600000101010101" pitchFamily="18" charset="-127"/>
            </a:endParaRPr>
          </a:p>
          <a:p>
            <a:endParaRPr lang="ru-RU" sz="2000" dirty="0"/>
          </a:p>
          <a:p>
            <a:r>
              <a:rPr lang="ru-RU" sz="2000" dirty="0"/>
              <a:t>         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198E45F-339E-A4B9-3E2A-FEC2F7F1B3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20054" y="4725144"/>
            <a:ext cx="1534430" cy="20461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-1116632" y="0"/>
            <a:ext cx="8229600" cy="78641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FF0000"/>
                </a:solidFill>
                <a:latin typeface="Bookman Old Style" pitchFamily="18" charset="0"/>
              </a:rPr>
              <a:t>Центр игры </a:t>
            </a:r>
            <a:endParaRPr lang="ru-RU" sz="36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82964B3-3236-82FC-A681-CA4713ED09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33" y="2132856"/>
            <a:ext cx="3731469" cy="27986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91944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е 9"/>
          <p:cNvSpPr txBox="1"/>
          <p:nvPr/>
        </p:nvSpPr>
        <p:spPr>
          <a:xfrm>
            <a:off x="180123" y="1772816"/>
            <a:ext cx="8767244" cy="4968552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800" b="1" i="1" dirty="0">
              <a:solidFill>
                <a:srgbClr val="660066"/>
              </a:solidFill>
              <a:latin typeface="Bookman Old Style" pitchFamily="18" charset="0"/>
              <a:ea typeface="Batang" panose="02030600000101010101" pitchFamily="18" charset="-127"/>
            </a:endParaRPr>
          </a:p>
          <a:p>
            <a:endParaRPr lang="ru-RU" sz="2000" dirty="0"/>
          </a:p>
          <a:p>
            <a:r>
              <a:rPr lang="ru-RU" sz="2000" dirty="0"/>
              <a:t>         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80123" y="0"/>
            <a:ext cx="7128792" cy="78641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FF0000"/>
                </a:solidFill>
                <a:latin typeface="Bookman Old Style" pitchFamily="18" charset="0"/>
              </a:rPr>
              <a:t>Центр экспериментирования</a:t>
            </a:r>
            <a:endParaRPr lang="ru-RU" sz="36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4B5EA09-3FA2-D66A-D9A6-8D30AC57F8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376572"/>
            <a:ext cx="3169235" cy="42256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BE302C-E9A3-D185-13D0-87434B4832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376572"/>
            <a:ext cx="3168352" cy="42256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82103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е 9"/>
          <p:cNvSpPr txBox="1"/>
          <p:nvPr/>
        </p:nvSpPr>
        <p:spPr>
          <a:xfrm>
            <a:off x="180123" y="1772816"/>
            <a:ext cx="8767244" cy="4968552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800" b="1" i="1" dirty="0">
              <a:solidFill>
                <a:srgbClr val="660066"/>
              </a:solidFill>
              <a:latin typeface="Bookman Old Style" pitchFamily="18" charset="0"/>
              <a:ea typeface="Batang" panose="02030600000101010101" pitchFamily="18" charset="-127"/>
            </a:endParaRPr>
          </a:p>
          <a:p>
            <a:endParaRPr lang="ru-RU" sz="2000" dirty="0"/>
          </a:p>
          <a:p>
            <a:r>
              <a:rPr lang="ru-RU" sz="2000" dirty="0"/>
              <a:t>         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-180528" y="97565"/>
            <a:ext cx="7992888" cy="78641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FF0000"/>
                </a:solidFill>
                <a:latin typeface="Bookman Old Style" pitchFamily="18" charset="0"/>
              </a:rPr>
              <a:t>Центр наблюдения за природой</a:t>
            </a:r>
            <a:endParaRPr lang="ru-RU" sz="36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603DF57-C1A0-27B8-932E-747F480D21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619" y="2276872"/>
            <a:ext cx="5690762" cy="42690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46787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е 9"/>
          <p:cNvSpPr txBox="1"/>
          <p:nvPr/>
        </p:nvSpPr>
        <p:spPr>
          <a:xfrm>
            <a:off x="180123" y="1772816"/>
            <a:ext cx="8767244" cy="4968552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800" b="1" i="1" dirty="0">
              <a:solidFill>
                <a:srgbClr val="660066"/>
              </a:solidFill>
              <a:latin typeface="Bookman Old Style" pitchFamily="18" charset="0"/>
              <a:ea typeface="Batang" panose="02030600000101010101" pitchFamily="18" charset="-127"/>
            </a:endParaRPr>
          </a:p>
          <a:p>
            <a:endParaRPr lang="ru-RU" sz="2000" dirty="0"/>
          </a:p>
          <a:p>
            <a:r>
              <a:rPr lang="ru-RU" sz="2000" dirty="0"/>
              <a:t>         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116632"/>
            <a:ext cx="8229600" cy="786416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rgbClr val="FF0000"/>
                </a:solidFill>
                <a:latin typeface="Bookman Old Style" pitchFamily="18" charset="0"/>
              </a:rPr>
              <a:t>Центр патриотического воспитания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05357AD-FF42-AD12-1E5B-21595E53DA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074" y="2204864"/>
            <a:ext cx="3201851" cy="4270765"/>
          </a:xfrm>
          <a:prstGeom prst="snip2DiagRect">
            <a:avLst>
              <a:gd name="adj1" fmla="val 0"/>
              <a:gd name="adj2" fmla="val 2119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30163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е 9"/>
          <p:cNvSpPr txBox="1"/>
          <p:nvPr/>
        </p:nvSpPr>
        <p:spPr>
          <a:xfrm>
            <a:off x="180123" y="1772816"/>
            <a:ext cx="8767244" cy="4968552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2800" b="1" i="1" dirty="0">
              <a:solidFill>
                <a:srgbClr val="660066"/>
              </a:solidFill>
              <a:latin typeface="Bookman Old Style" pitchFamily="18" charset="0"/>
              <a:ea typeface="Batang" panose="02030600000101010101" pitchFamily="18" charset="-127"/>
            </a:endParaRPr>
          </a:p>
          <a:p>
            <a:endParaRPr lang="ru-RU" sz="2000" dirty="0"/>
          </a:p>
          <a:p>
            <a:r>
              <a:rPr lang="ru-RU" sz="2000" dirty="0"/>
              <a:t>         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0" y="106692"/>
            <a:ext cx="9252520" cy="786416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600" b="1" dirty="0">
                <a:solidFill>
                  <a:srgbClr val="FF0000"/>
                </a:solidFill>
                <a:latin typeface="Bookman Old Style" pitchFamily="18" charset="0"/>
              </a:rPr>
              <a:t>Центр познавательного развития. </a:t>
            </a:r>
          </a:p>
          <a:p>
            <a:pPr algn="l"/>
            <a:r>
              <a:rPr lang="ru-RU" sz="3600" b="1" dirty="0">
                <a:solidFill>
                  <a:srgbClr val="FF0000"/>
                </a:solidFill>
                <a:latin typeface="Bookman Old Style" pitchFamily="18" charset="0"/>
              </a:rPr>
              <a:t>Зона дидактических и настольно – печатных игр.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021003F-CCEC-F06E-A715-4F3CC7FE6A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33" y="2727994"/>
            <a:ext cx="4144783" cy="310931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F749CD-19D8-D683-0BD9-E9F5D21146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051" y="2728719"/>
            <a:ext cx="4144783" cy="31085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55776234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Шаблон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15265</TotalTime>
  <Words>138</Words>
  <Application>Microsoft Office PowerPoint</Application>
  <PresentationFormat>Экран (4:3)</PresentationFormat>
  <Paragraphs>74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Bookman Old Style</vt:lpstr>
      <vt:lpstr>Calibri</vt:lpstr>
      <vt:lpstr>Verdana</vt:lpstr>
      <vt:lpstr>Шаблон 2</vt:lpstr>
      <vt:lpstr>1_Шаблон 2</vt:lpstr>
      <vt:lpstr>2_Шаблон 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303</cp:revision>
  <cp:lastPrinted>2014-01-12T15:07:22Z</cp:lastPrinted>
  <dcterms:created xsi:type="dcterms:W3CDTF">2013-01-31T10:08:31Z</dcterms:created>
  <dcterms:modified xsi:type="dcterms:W3CDTF">2024-05-28T17:10:06Z</dcterms:modified>
</cp:coreProperties>
</file>