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62" r:id="rId4"/>
    <p:sldId id="260" r:id="rId5"/>
    <p:sldId id="264" r:id="rId6"/>
    <p:sldId id="265" r:id="rId7"/>
    <p:sldId id="271" r:id="rId8"/>
    <p:sldId id="270" r:id="rId9"/>
    <p:sldId id="266" r:id="rId10"/>
    <p:sldId id="267" r:id="rId11"/>
    <p:sldId id="268" r:id="rId12"/>
    <p:sldId id="272" r:id="rId13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73" d="100"/>
          <a:sy n="73" d="100"/>
        </p:scale>
        <p:origin x="173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 dirty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2636912"/>
            <a:ext cx="5005064" cy="1440160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4A1F6A-164B-43BA-A19E-4AE6BB502A21}" type="slidenum">
              <a:rPr lang="ru-RU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497553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323528" y="2204864"/>
            <a:ext cx="842493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497553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204864"/>
            <a:ext cx="842493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8896" y="2492896"/>
            <a:ext cx="5365104" cy="129614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Группа №6 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</a:rPr>
              <a:t>Цветик-семицветик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»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Воспитатели: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Матюшечкина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О.В.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Коровина А.С.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Уголок ряжения</a:t>
            </a:r>
          </a:p>
        </p:txBody>
      </p:sp>
      <p:pic>
        <p:nvPicPr>
          <p:cNvPr id="6146" name="Picture 2" descr="C:\Users\dmitr\Desktop\примеры презентаций\Y3_QfkZH4Rk.jpg"/>
          <p:cNvPicPr>
            <a:picLocks noChangeAspect="1" noChangeArrowheads="1"/>
          </p:cNvPicPr>
          <p:nvPr/>
        </p:nvPicPr>
        <p:blipFill>
          <a:blip r:embed="rId2" cstate="print"/>
          <a:srcRect l="13930" t="16512" r="10448" b="9937"/>
          <a:stretch>
            <a:fillRect/>
          </a:stretch>
        </p:blipFill>
        <p:spPr bwMode="auto">
          <a:xfrm>
            <a:off x="2843808" y="2276872"/>
            <a:ext cx="3384376" cy="43640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Театральная студия</a:t>
            </a:r>
            <a:br>
              <a:rPr lang="ru-RU" dirty="0"/>
            </a:br>
            <a:r>
              <a:rPr lang="ru-RU" dirty="0"/>
              <a:t>Центр безопасности</a:t>
            </a:r>
          </a:p>
        </p:txBody>
      </p:sp>
      <p:pic>
        <p:nvPicPr>
          <p:cNvPr id="9218" name="Picture 2" descr="C:\Users\dmitr\Desktop\примеры презентаций\SsTzsVUla7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204864"/>
            <a:ext cx="3654478" cy="44371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построения РППС</a:t>
            </a: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2795736" y="4947670"/>
            <a:ext cx="4800600" cy="0"/>
          </a:xfrm>
          <a:prstGeom prst="line">
            <a:avLst/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2155513" y="450547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20308" y="451979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2880556" y="2555278"/>
            <a:ext cx="4800600" cy="0"/>
          </a:xfrm>
          <a:prstGeom prst="line">
            <a:avLst/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236167" y="217940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3480149" y="2071831"/>
            <a:ext cx="343177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полифункциональнось</a:t>
            </a:r>
            <a:endParaRPr lang="en-US" sz="24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354632" y="219041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874548" y="3414529"/>
            <a:ext cx="4800600" cy="0"/>
          </a:xfrm>
          <a:prstGeom prst="line">
            <a:avLst/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2291927" y="2959342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390129" y="295732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2876136" y="4220346"/>
            <a:ext cx="4799012" cy="1587"/>
          </a:xfrm>
          <a:prstGeom prst="line">
            <a:avLst/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207107" y="3754059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98875" y="376314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2795735" y="5802477"/>
            <a:ext cx="4800600" cy="0"/>
          </a:xfrm>
          <a:prstGeom prst="line">
            <a:avLst/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2126594" y="5343673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240882" y="535121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3652183" y="2897287"/>
            <a:ext cx="330039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трансформируемость</a:t>
            </a:r>
            <a:endParaRPr lang="en-US" sz="24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3862536" y="3718915"/>
            <a:ext cx="229684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вариативность</a:t>
            </a:r>
            <a:endParaRPr lang="en-US" sz="24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3842661" y="4486005"/>
            <a:ext cx="228915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насыщенность</a:t>
            </a:r>
            <a:endParaRPr lang="en-US" sz="24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3847552" y="5261411"/>
            <a:ext cx="225138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достаточность</a:t>
            </a:r>
            <a:endParaRPr lang="en-US" sz="24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4" name="Rectangle 261">
            <a:extLst>
              <a:ext uri="{FF2B5EF4-FFF2-40B4-BE49-F238E27FC236}">
                <a16:creationId xmlns:a16="http://schemas.microsoft.com/office/drawing/2014/main" id="{675AEE18-E722-3C47-F58F-4982545D05BD}"/>
              </a:ext>
            </a:extLst>
          </p:cNvPr>
          <p:cNvSpPr>
            <a:spLocks noChangeArrowheads="1"/>
          </p:cNvSpPr>
          <p:nvPr/>
        </p:nvSpPr>
        <p:spPr bwMode="gray">
          <a:xfrm rot="3419336">
            <a:off x="2104219" y="6185401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" name="Text Box 259">
            <a:extLst>
              <a:ext uri="{FF2B5EF4-FFF2-40B4-BE49-F238E27FC236}">
                <a16:creationId xmlns:a16="http://schemas.microsoft.com/office/drawing/2014/main" id="{C293DBDF-E1A4-5933-43FF-D5DF2951194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212034" y="6193363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FFFFFF"/>
                </a:solidFill>
                <a:latin typeface="Arial" charset="0"/>
              </a:rPr>
              <a:t>6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Line 266">
            <a:extLst>
              <a:ext uri="{FF2B5EF4-FFF2-40B4-BE49-F238E27FC236}">
                <a16:creationId xmlns:a16="http://schemas.microsoft.com/office/drawing/2014/main" id="{9DEE0487-8CCF-761B-8B25-E0FE7C19B28C}"/>
              </a:ext>
            </a:extLst>
          </p:cNvPr>
          <p:cNvSpPr>
            <a:spLocks noChangeShapeType="1"/>
          </p:cNvSpPr>
          <p:nvPr/>
        </p:nvSpPr>
        <p:spPr bwMode="gray">
          <a:xfrm>
            <a:off x="2874548" y="6525344"/>
            <a:ext cx="4800600" cy="0"/>
          </a:xfrm>
          <a:prstGeom prst="line">
            <a:avLst/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7" name="Text Box 272">
            <a:extLst>
              <a:ext uri="{FF2B5EF4-FFF2-40B4-BE49-F238E27FC236}">
                <a16:creationId xmlns:a16="http://schemas.microsoft.com/office/drawing/2014/main" id="{695CF956-1C19-F292-DAB7-DAC686CAE89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885266" y="5962530"/>
            <a:ext cx="212026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безопасность</a:t>
            </a:r>
            <a:endParaRPr lang="en-US" sz="24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Центр творчества</a:t>
            </a:r>
          </a:p>
        </p:txBody>
      </p:sp>
      <p:pic>
        <p:nvPicPr>
          <p:cNvPr id="1027" name="Picture 3" descr="C:\Users\dmitr\Desktop\примеры презентаций\R1fM_JYcxT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348880"/>
            <a:ext cx="5760639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Познавательный центр</a:t>
            </a:r>
          </a:p>
        </p:txBody>
      </p:sp>
      <p:pic>
        <p:nvPicPr>
          <p:cNvPr id="2050" name="Picture 2" descr="C:\Users\dmitr\Desktop\примеры презентаций\r1h10WDcOQ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348880"/>
            <a:ext cx="5472608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наблюдения и экспериментов</a:t>
            </a:r>
          </a:p>
        </p:txBody>
      </p:sp>
      <p:pic>
        <p:nvPicPr>
          <p:cNvPr id="3074" name="Picture 2" descr="C:\Users\dmitr\Desktop\примеры презентаций\FLUShZLpMy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204864"/>
            <a:ext cx="5952662" cy="44644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Дорожный центр</a:t>
            </a:r>
          </a:p>
        </p:txBody>
      </p:sp>
      <p:pic>
        <p:nvPicPr>
          <p:cNvPr id="4098" name="Picture 2" descr="C:\Users\dmitr\Desktop\примеры презентаций\gcg6nE3abZ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76872"/>
            <a:ext cx="5568618" cy="41764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Строительный центр</a:t>
            </a:r>
          </a:p>
        </p:txBody>
      </p:sp>
      <p:pic>
        <p:nvPicPr>
          <p:cNvPr id="8195" name="Picture 3" descr="C:\Users\dmitr\Desktop\примеры презентаций\6kn2cbBYdL0.jpg"/>
          <p:cNvPicPr>
            <a:picLocks noChangeAspect="1" noChangeArrowheads="1"/>
          </p:cNvPicPr>
          <p:nvPr/>
        </p:nvPicPr>
        <p:blipFill>
          <a:blip r:embed="rId2" cstate="print"/>
          <a:srcRect t="9247"/>
          <a:stretch>
            <a:fillRect/>
          </a:stretch>
        </p:blipFill>
        <p:spPr bwMode="auto">
          <a:xfrm>
            <a:off x="2699792" y="2132856"/>
            <a:ext cx="3726414" cy="45091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сюжетной игры</a:t>
            </a:r>
          </a:p>
        </p:txBody>
      </p:sp>
      <p:pic>
        <p:nvPicPr>
          <p:cNvPr id="7170" name="Picture 2" descr="C:\Users\dmitr\Desktop\примеры презентаций\1S-hCBd7FCY.jpg"/>
          <p:cNvPicPr>
            <a:picLocks noChangeAspect="1" noChangeArrowheads="1"/>
          </p:cNvPicPr>
          <p:nvPr/>
        </p:nvPicPr>
        <p:blipFill>
          <a:blip r:embed="rId2" cstate="print"/>
          <a:srcRect b="21333"/>
          <a:stretch>
            <a:fillRect/>
          </a:stretch>
        </p:blipFill>
        <p:spPr bwMode="auto">
          <a:xfrm>
            <a:off x="2627784" y="2204864"/>
            <a:ext cx="4050451" cy="42484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сюжетной игры</a:t>
            </a:r>
          </a:p>
        </p:txBody>
      </p:sp>
      <p:pic>
        <p:nvPicPr>
          <p:cNvPr id="5122" name="Picture 2" descr="C:\Users\dmitr\Desktop\примеры презентаций\rC_3QCJqr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420888"/>
            <a:ext cx="5471932" cy="410394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8c521bf21036165f2468dfd123c9a559fdfb5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86</Words>
  <Application>Microsoft Office PowerPoint</Application>
  <PresentationFormat>Экран (4:3)</PresentationFormat>
  <Paragraphs>27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Группа №6  «Цветик-семицветик» Воспитатели: Матюшечкина О.В. Коровина А.С.</vt:lpstr>
      <vt:lpstr>Принципы построения РППС</vt:lpstr>
      <vt:lpstr>Центр творчества</vt:lpstr>
      <vt:lpstr>Познавательный центр</vt:lpstr>
      <vt:lpstr>Центр наблюдения и экспериментов</vt:lpstr>
      <vt:lpstr>Дорожный центр</vt:lpstr>
      <vt:lpstr>Строительный центр</vt:lpstr>
      <vt:lpstr>Центр сюжетной игры</vt:lpstr>
      <vt:lpstr>Центр сюжетной игры</vt:lpstr>
      <vt:lpstr>Уголок ряжения</vt:lpstr>
      <vt:lpstr>Театральная студия Центр безопасности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Летняя вечеринка</dc:title>
  <dc:creator>obstinate</dc:creator>
  <dc:description>Шаблон презентации с сайта https://presentation-creation.ru/</dc:description>
  <cp:lastModifiedBy>Пользователь</cp:lastModifiedBy>
  <cp:revision>580</cp:revision>
  <dcterms:created xsi:type="dcterms:W3CDTF">2018-02-25T09:09:03Z</dcterms:created>
  <dcterms:modified xsi:type="dcterms:W3CDTF">2024-05-27T06:35:42Z</dcterms:modified>
</cp:coreProperties>
</file>