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F5E2-42E2-4A4B-BCCF-02904ED373BB}" type="datetimeFigureOut">
              <a:rPr lang="ru-RU" smtClean="0"/>
              <a:t>21.05.2024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E0086-8601-453B-A370-9C9F23571DA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1769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F5E2-42E2-4A4B-BCCF-02904ED373BB}" type="datetimeFigureOut">
              <a:rPr lang="ru-RU" smtClean="0"/>
              <a:t>21.05.2024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E0086-8601-453B-A370-9C9F2357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25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F5E2-42E2-4A4B-BCCF-02904ED373BB}" type="datetimeFigureOut">
              <a:rPr lang="ru-RU" smtClean="0"/>
              <a:t>21.05.2024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E0086-8601-453B-A370-9C9F2357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019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F5E2-42E2-4A4B-BCCF-02904ED373BB}" type="datetimeFigureOut">
              <a:rPr lang="ru-RU" smtClean="0"/>
              <a:t>21.05.2024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E0086-8601-453B-A370-9C9F2357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776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F5E2-42E2-4A4B-BCCF-02904ED373BB}" type="datetimeFigureOut">
              <a:rPr lang="ru-RU" smtClean="0"/>
              <a:t>21.05.2024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E0086-8601-453B-A370-9C9F23571DA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2035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F5E2-42E2-4A4B-BCCF-02904ED373BB}" type="datetimeFigureOut">
              <a:rPr lang="ru-RU" smtClean="0"/>
              <a:t>21.05.2024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E0086-8601-453B-A370-9C9F2357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242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F5E2-42E2-4A4B-BCCF-02904ED373BB}" type="datetimeFigureOut">
              <a:rPr lang="ru-RU" smtClean="0"/>
              <a:t>21.05.2024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E0086-8601-453B-A370-9C9F2357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96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F5E2-42E2-4A4B-BCCF-02904ED373BB}" type="datetimeFigureOut">
              <a:rPr lang="ru-RU" smtClean="0"/>
              <a:t>21.05.2024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E0086-8601-453B-A370-9C9F2357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116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F5E2-42E2-4A4B-BCCF-02904ED373BB}" type="datetimeFigureOut">
              <a:rPr lang="ru-RU" smtClean="0"/>
              <a:t>21.05.2024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E0086-8601-453B-A370-9C9F2357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096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68F5E2-42E2-4A4B-BCCF-02904ED373BB}" type="datetimeFigureOut">
              <a:rPr lang="ru-RU" smtClean="0"/>
              <a:t>21.05.2024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75E0086-8601-453B-A370-9C9F2357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10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F5E2-42E2-4A4B-BCCF-02904ED373BB}" type="datetimeFigureOut">
              <a:rPr lang="ru-RU" smtClean="0"/>
              <a:t>21.05.2024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E0086-8601-453B-A370-9C9F2357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02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68F5E2-42E2-4A4B-BCCF-02904ED373BB}" type="datetimeFigureOut">
              <a:rPr lang="ru-RU" smtClean="0"/>
              <a:t>21.05.2024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75E0086-8601-453B-A370-9C9F23571DA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6672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D283E-FA32-8A99-2562-D1008FCA9D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/>
              <a:t>Группа №3 «Умка»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F71CB1-9D09-887B-5BED-3C21477EE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0929" y="5329880"/>
            <a:ext cx="4337521" cy="268739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ru-RU" dirty="0"/>
              <a:t>Воспитатели: </a:t>
            </a:r>
            <a:r>
              <a:rPr lang="ru-RU" dirty="0" err="1"/>
              <a:t>Кукурдаева</a:t>
            </a:r>
            <a:r>
              <a:rPr lang="ru-RU" dirty="0"/>
              <a:t> О. В.</a:t>
            </a:r>
          </a:p>
        </p:txBody>
      </p:sp>
    </p:spTree>
    <p:extLst>
      <p:ext uri="{BB962C8B-B14F-4D97-AF65-F5344CB8AC3E}">
        <p14:creationId xmlns:p14="http://schemas.microsoft.com/office/powerpoint/2010/main" val="1652902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422E8E-EF9B-C42E-AAD7-34CA901640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87" t="14625" r="7953" b="6277"/>
          <a:stretch/>
        </p:blipFill>
        <p:spPr>
          <a:xfrm>
            <a:off x="2652583" y="1507523"/>
            <a:ext cx="6636068" cy="47120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E75815-1111-B01D-37C4-698A8D5877A3}"/>
              </a:ext>
            </a:extLst>
          </p:cNvPr>
          <p:cNvSpPr txBox="1"/>
          <p:nvPr/>
        </p:nvSpPr>
        <p:spPr>
          <a:xfrm>
            <a:off x="2561968" y="1021492"/>
            <a:ext cx="7068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Принципы построения РППС</a:t>
            </a:r>
          </a:p>
        </p:txBody>
      </p:sp>
    </p:spTree>
    <p:extLst>
      <p:ext uri="{BB962C8B-B14F-4D97-AF65-F5344CB8AC3E}">
        <p14:creationId xmlns:p14="http://schemas.microsoft.com/office/powerpoint/2010/main" val="2986739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ABB43-6254-D9EB-7D75-FF10B2B93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 нашей группе: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45AB826A-9CFF-F43D-FEFE-83D238021AD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0" y="1920701"/>
            <a:ext cx="5164571" cy="3873428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9960F0C-A44B-AE3A-43F9-BF0AA48C50A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B84BF0-0D3E-9C28-C314-1107A48103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088" t="24449" r="7895" b="4399"/>
          <a:stretch/>
        </p:blipFill>
        <p:spPr>
          <a:xfrm>
            <a:off x="862502" y="1845734"/>
            <a:ext cx="5263978" cy="402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760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1E6774-0F35-0244-34F5-DACB5238B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ИЗО . Литературный центр.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A8DDEB15-E60A-634A-0099-E705A29C8FD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63" y="2005608"/>
            <a:ext cx="4938712" cy="3704034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EF620910-83B9-A65F-77A6-52440AA24E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351" y="1666359"/>
            <a:ext cx="3476368" cy="4635158"/>
          </a:xfrm>
        </p:spPr>
      </p:pic>
    </p:spTree>
    <p:extLst>
      <p:ext uri="{BB962C8B-B14F-4D97-AF65-F5344CB8AC3E}">
        <p14:creationId xmlns:p14="http://schemas.microsoft.com/office/powerpoint/2010/main" val="3177555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28A8C7-C083-A574-5278-ED7186122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Математический центр. </a:t>
            </a:r>
            <a:br>
              <a:rPr lang="ru-RU" dirty="0"/>
            </a:br>
            <a:r>
              <a:rPr lang="ru-RU" dirty="0"/>
              <a:t>Центр конструирования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4612DD0-016D-2C1A-50B3-E12A74AD5D0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63" y="2005608"/>
            <a:ext cx="4938712" cy="3704034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493DE3E6-0A28-B460-EDC4-B8E909078E8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279" y="1846263"/>
            <a:ext cx="3017043" cy="4022725"/>
          </a:xfrm>
        </p:spPr>
      </p:pic>
    </p:spTree>
    <p:extLst>
      <p:ext uri="{BB962C8B-B14F-4D97-AF65-F5344CB8AC3E}">
        <p14:creationId xmlns:p14="http://schemas.microsoft.com/office/powerpoint/2010/main" val="29993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3E8721-EAB1-9D3D-4C3C-04F723296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305" y="146560"/>
            <a:ext cx="10058400" cy="1450757"/>
          </a:xfrm>
        </p:spPr>
        <p:txBody>
          <a:bodyPr/>
          <a:lstStyle/>
          <a:p>
            <a:r>
              <a:rPr lang="ru-RU" dirty="0"/>
              <a:t>Центр ряжения.</a:t>
            </a:r>
            <a:br>
              <a:rPr lang="ru-RU" dirty="0"/>
            </a:br>
            <a:r>
              <a:rPr lang="ru-RU" dirty="0"/>
              <a:t>Центр сюжетно-ролевых игр.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1C56012-A70F-CDFB-F7D9-B103F684A69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38" y="2085161"/>
            <a:ext cx="3017043" cy="4022725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799C02D0-13DC-EBFE-DB22-648C2A61088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695" y="2085161"/>
            <a:ext cx="3017043" cy="4022725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B8E006E-FF04-1CF9-C170-704E63F915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290" y="1037142"/>
            <a:ext cx="3976405" cy="530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442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DD1952-73DD-89CC-D81D-9E2D90F7C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Литературный центр.</a:t>
            </a:r>
            <a:br>
              <a:rPr lang="ru-RU" dirty="0"/>
            </a:br>
            <a:r>
              <a:rPr lang="ru-RU" dirty="0"/>
              <a:t>Театральный центр.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732CE9C-E69B-58B8-0FEE-F50A81B2649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81" y="1978068"/>
            <a:ext cx="3017043" cy="4022725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6DD466FE-0F16-FC60-2FB2-0234702EC6D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219" y="2035733"/>
            <a:ext cx="3017043" cy="4022725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128EBEF-3FE6-6D43-20DC-D61FF216F0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869" y="2426276"/>
            <a:ext cx="4842909" cy="363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589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792D0F-A0BE-CBE4-5DB6-50B770AAE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329901237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</TotalTime>
  <Words>51</Words>
  <Application>Microsoft Office PowerPoint</Application>
  <PresentationFormat>Широкоэкранный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Calibri</vt:lpstr>
      <vt:lpstr>Calibri Light</vt:lpstr>
      <vt:lpstr>Ретро</vt:lpstr>
      <vt:lpstr>Группа №3 «Умка»</vt:lpstr>
      <vt:lpstr>Презентация PowerPoint</vt:lpstr>
      <vt:lpstr>В нашей группе:</vt:lpstr>
      <vt:lpstr>Центр ИЗО . Литературный центр.</vt:lpstr>
      <vt:lpstr>Математический центр.  Центр конструирования</vt:lpstr>
      <vt:lpstr>Центр ряжения. Центр сюжетно-ролевых игр.</vt:lpstr>
      <vt:lpstr>Литературный центр. Театральный центр.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№3 «Умка»</dc:title>
  <dc:creator>Пользователь</dc:creator>
  <cp:lastModifiedBy>Пользователь</cp:lastModifiedBy>
  <cp:revision>5</cp:revision>
  <dcterms:created xsi:type="dcterms:W3CDTF">2024-05-21T11:04:24Z</dcterms:created>
  <dcterms:modified xsi:type="dcterms:W3CDTF">2024-05-21T11:43:21Z</dcterms:modified>
</cp:coreProperties>
</file>